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71" r:id="rId6"/>
    <p:sldId id="272" r:id="rId7"/>
    <p:sldId id="273" r:id="rId8"/>
    <p:sldId id="274" r:id="rId9"/>
    <p:sldId id="270" r:id="rId10"/>
    <p:sldId id="259" r:id="rId11"/>
    <p:sldId id="267" r:id="rId12"/>
    <p:sldId id="268" r:id="rId13"/>
    <p:sldId id="260" r:id="rId14"/>
    <p:sldId id="261" r:id="rId15"/>
    <p:sldId id="262" r:id="rId16"/>
    <p:sldId id="263" r:id="rId17"/>
    <p:sldId id="264" r:id="rId18"/>
    <p:sldId id="265" r:id="rId19"/>
    <p:sldId id="269" r:id="rId20"/>
    <p:sldId id="277" r:id="rId21"/>
    <p:sldId id="276" r:id="rId22"/>
    <p:sldId id="278" r:id="rId2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4" d="100"/>
          <a:sy n="64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DCB1-3337-4DB3-AC92-645CCD6F0496}" type="datetimeFigureOut">
              <a:rPr lang="sl-SI" smtClean="0"/>
              <a:pPr/>
              <a:t>18.3.2018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E44E-578D-48DB-AAE2-A47D78C3346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DCB1-3337-4DB3-AC92-645CCD6F0496}" type="datetimeFigureOut">
              <a:rPr lang="sl-SI" smtClean="0"/>
              <a:pPr/>
              <a:t>18.3.2018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E44E-578D-48DB-AAE2-A47D78C3346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DCB1-3337-4DB3-AC92-645CCD6F0496}" type="datetimeFigureOut">
              <a:rPr lang="sl-SI" smtClean="0"/>
              <a:pPr/>
              <a:t>18.3.2018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E44E-578D-48DB-AAE2-A47D78C3346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DCB1-3337-4DB3-AC92-645CCD6F0496}" type="datetimeFigureOut">
              <a:rPr lang="sl-SI" smtClean="0"/>
              <a:pPr/>
              <a:t>18.3.2018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E44E-578D-48DB-AAE2-A47D78C3346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DCB1-3337-4DB3-AC92-645CCD6F0496}" type="datetimeFigureOut">
              <a:rPr lang="sl-SI" smtClean="0"/>
              <a:pPr/>
              <a:t>18.3.2018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E44E-578D-48DB-AAE2-A47D78C3346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DCB1-3337-4DB3-AC92-645CCD6F0496}" type="datetimeFigureOut">
              <a:rPr lang="sl-SI" smtClean="0"/>
              <a:pPr/>
              <a:t>18.3.2018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E44E-578D-48DB-AAE2-A47D78C3346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DCB1-3337-4DB3-AC92-645CCD6F0496}" type="datetimeFigureOut">
              <a:rPr lang="sl-SI" smtClean="0"/>
              <a:pPr/>
              <a:t>18.3.2018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E44E-578D-48DB-AAE2-A47D78C3346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DCB1-3337-4DB3-AC92-645CCD6F0496}" type="datetimeFigureOut">
              <a:rPr lang="sl-SI" smtClean="0"/>
              <a:pPr/>
              <a:t>18.3.2018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E44E-578D-48DB-AAE2-A47D78C3346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DCB1-3337-4DB3-AC92-645CCD6F0496}" type="datetimeFigureOut">
              <a:rPr lang="sl-SI" smtClean="0"/>
              <a:pPr/>
              <a:t>18.3.2018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E44E-578D-48DB-AAE2-A47D78C3346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DCB1-3337-4DB3-AC92-645CCD6F0496}" type="datetimeFigureOut">
              <a:rPr lang="sl-SI" smtClean="0"/>
              <a:pPr/>
              <a:t>18.3.2018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E44E-578D-48DB-AAE2-A47D78C3346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DCB1-3337-4DB3-AC92-645CCD6F0496}" type="datetimeFigureOut">
              <a:rPr lang="sl-SI" smtClean="0"/>
              <a:pPr/>
              <a:t>18.3.2018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E44E-578D-48DB-AAE2-A47D78C3346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8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6DCB1-3337-4DB3-AC92-645CCD6F0496}" type="datetimeFigureOut">
              <a:rPr lang="sl-SI" smtClean="0"/>
              <a:pPr/>
              <a:t>18.3.2018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7E44E-578D-48DB-AAE2-A47D78C3346D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eginjski-kot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amplebanc/" TargetMode="External"/><Relationship Id="rId7" Type="http://schemas.openxmlformats.org/officeDocument/2006/relationships/image" Target="../media/image3.jpeg"/><Relationship Id="rId2" Type="http://schemas.openxmlformats.org/officeDocument/2006/relationships/hyperlink" Target="mailto:info@kamplebanc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www.facebook.com/kampnadiza/" TargetMode="External"/><Relationship Id="rId4" Type="http://schemas.openxmlformats.org/officeDocument/2006/relationships/hyperlink" Target="https://www.kamp-nadiza.com/kontakt/info@kamp-nadiza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ostajapoljana.tonkli" TargetMode="External"/><Relationship Id="rId2" Type="http://schemas.openxmlformats.org/officeDocument/2006/relationships/hyperlink" Target="mailto:kmetija.tonkli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acebook.com/Gostilna-Pri-konfin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acina.com/poslednji_muzej_sodobne_umetnosti.html" TargetMode="External"/><Relationship Id="rId2" Type="http://schemas.openxmlformats.org/officeDocument/2006/relationships/hyperlink" Target="https://www.facebook.com/Poslednji-muzej-sodobne-umetnosti-1592022374150978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ampnadiza/" TargetMode="External"/><Relationship Id="rId2" Type="http://schemas.openxmlformats.org/officeDocument/2006/relationships/hyperlink" Target="https://www.kamp-nadiza.com/kontakt/info@kamp-nadiza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kamplebanc/" TargetMode="External"/><Relationship Id="rId4" Type="http://schemas.openxmlformats.org/officeDocument/2006/relationships/hyperlink" Target="mailto:info@kamplebanc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info@skvor-holidayhouse.co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hisa.logje@gmail.com" TargetMode="External"/><Relationship Id="rId2" Type="http://schemas.openxmlformats.org/officeDocument/2006/relationships/hyperlink" Target="mailto:kmetija.tonkli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erika.kasca@gmail.com?__xts__=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partments-fani.com" TargetMode="External"/><Relationship Id="rId2" Type="http://schemas.openxmlformats.org/officeDocument/2006/relationships/hyperlink" Target="mailto:vanessa.marcola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partments-fani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hisa-carman.si" TargetMode="External"/><Relationship Id="rId2" Type="http://schemas.openxmlformats.org/officeDocument/2006/relationships/hyperlink" Target="mailto:info@skvor-holidayhouse.co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kristina.cusin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l-SI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TURISTIČNA PONUDBA V </a:t>
            </a:r>
            <a:br>
              <a:rPr lang="sl-SI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BREGINJSKEM KOTU</a:t>
            </a:r>
            <a:endParaRPr lang="sl-SI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7920880" cy="1752600"/>
          </a:xfrm>
        </p:spPr>
        <p:txBody>
          <a:bodyPr/>
          <a:lstStyle/>
          <a:p>
            <a:r>
              <a:rPr lang="sl-SI" sz="2800" dirty="0" err="1" smtClean="0">
                <a:hlinkClick r:id="rId2"/>
              </a:rPr>
              <a:t>www.breginjski</a:t>
            </a:r>
            <a:r>
              <a:rPr lang="sl-SI" sz="2800" dirty="0" smtClean="0">
                <a:hlinkClick r:id="rId2"/>
              </a:rPr>
              <a:t>-</a:t>
            </a:r>
            <a:r>
              <a:rPr lang="sl-SI" sz="2800" dirty="0" err="1" smtClean="0">
                <a:hlinkClick r:id="rId2"/>
              </a:rPr>
              <a:t>kot.com</a:t>
            </a:r>
            <a:endParaRPr lang="sl-SI" sz="2800" dirty="0" smtClean="0"/>
          </a:p>
          <a:p>
            <a:r>
              <a:rPr lang="sl-SI" sz="2800" dirty="0" err="1" smtClean="0">
                <a:hlinkClick r:id="rId2"/>
              </a:rPr>
              <a:t>www</a:t>
            </a:r>
            <a:r>
              <a:rPr lang="sl-SI" sz="2800" dirty="0" smtClean="0">
                <a:hlinkClick r:id="rId2"/>
              </a:rPr>
              <a:t>.</a:t>
            </a:r>
            <a:r>
              <a:rPr lang="sl-SI" sz="2800" dirty="0" err="1" smtClean="0">
                <a:hlinkClick r:id="rId2"/>
              </a:rPr>
              <a:t>facebook</a:t>
            </a:r>
            <a:r>
              <a:rPr lang="sl-SI" sz="2800" dirty="0" smtClean="0">
                <a:hlinkClick r:id="rId2"/>
              </a:rPr>
              <a:t>.</a:t>
            </a:r>
            <a:r>
              <a:rPr lang="sl-SI" sz="2800" dirty="0" err="1" smtClean="0">
                <a:hlinkClick r:id="rId2"/>
              </a:rPr>
              <a:t>com</a:t>
            </a:r>
            <a:r>
              <a:rPr lang="sl-SI" sz="2800" dirty="0" smtClean="0">
                <a:hlinkClick r:id="rId2"/>
              </a:rPr>
              <a:t>/</a:t>
            </a:r>
            <a:r>
              <a:rPr lang="sl-SI" sz="2800" dirty="0" err="1" smtClean="0">
                <a:hlinkClick r:id="rId2"/>
              </a:rPr>
              <a:t>breginjskikot</a:t>
            </a:r>
            <a:r>
              <a:rPr lang="sl-SI" sz="2800" dirty="0" smtClean="0">
                <a:hlinkClick r:id="rId2"/>
              </a:rPr>
              <a:t>/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GOSTINSKA PONUDBA</a:t>
            </a:r>
            <a:endParaRPr lang="sl-SI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4973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sl-SI" sz="4200" b="1" dirty="0" smtClean="0"/>
              <a:t>KAMP LEBANČ – PIZZERIJA IN JEDI Z ŽARA</a:t>
            </a:r>
          </a:p>
          <a:p>
            <a:pPr>
              <a:buNone/>
            </a:pPr>
            <a:r>
              <a:rPr lang="sl-SI" b="1" dirty="0"/>
              <a:t>LEBANČ Gostinstvo in turizem d.o.o.</a:t>
            </a: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/>
              <a:t>Podbela 52</a:t>
            </a: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/>
              <a:t>5223 </a:t>
            </a:r>
            <a:r>
              <a:rPr lang="sl-SI" b="1" dirty="0" smtClean="0"/>
              <a:t>Breginj</a:t>
            </a:r>
          </a:p>
          <a:p>
            <a:pPr>
              <a:buNone/>
            </a:pPr>
            <a:r>
              <a:rPr lang="sl-SI" b="1" dirty="0" smtClean="0"/>
              <a:t>	Tel</a:t>
            </a:r>
            <a:r>
              <a:rPr lang="sl-SI" b="1" dirty="0"/>
              <a:t>: 041 342 057 (Valter Kramar</a:t>
            </a:r>
            <a:r>
              <a:rPr lang="sl-SI" b="1" dirty="0" smtClean="0"/>
              <a:t>)</a:t>
            </a:r>
          </a:p>
          <a:p>
            <a:pPr>
              <a:buNone/>
            </a:pPr>
            <a:r>
              <a:rPr lang="sl-SI" dirty="0" err="1" smtClean="0">
                <a:hlinkClick r:id="rId2"/>
              </a:rPr>
              <a:t>info@kamplebanc.com</a:t>
            </a:r>
            <a:endParaRPr lang="sl-SI" dirty="0" smtClean="0"/>
          </a:p>
          <a:p>
            <a:pPr>
              <a:buNone/>
            </a:pPr>
            <a:r>
              <a:rPr lang="sl-SI" dirty="0" smtClean="0">
                <a:hlinkClick r:id="rId3"/>
              </a:rPr>
              <a:t>https://www.facebook.com/kamplebanc/</a:t>
            </a:r>
            <a:endParaRPr lang="sl-SI" dirty="0" smtClean="0"/>
          </a:p>
          <a:p>
            <a:pPr>
              <a:buNone/>
            </a:pPr>
            <a:r>
              <a:rPr lang="sl-SI" dirty="0" smtClean="0"/>
              <a:t>SEZONA: APRIL - OKTOBER</a:t>
            </a:r>
          </a:p>
          <a:p>
            <a:pPr>
              <a:buNone/>
            </a:pPr>
            <a:endParaRPr lang="sl-SI" dirty="0"/>
          </a:p>
          <a:p>
            <a:pPr>
              <a:buNone/>
            </a:pPr>
            <a:r>
              <a:rPr lang="sl-SI" dirty="0"/>
              <a:t/>
            </a:r>
            <a:br>
              <a:rPr lang="sl-SI" dirty="0"/>
            </a:br>
            <a:endParaRPr lang="sl-SI" dirty="0" smtClean="0"/>
          </a:p>
          <a:p>
            <a:pPr>
              <a:buNone/>
            </a:pPr>
            <a:r>
              <a:rPr lang="sl-SI" sz="4200" b="1" dirty="0" smtClean="0"/>
              <a:t>KAMP NADIŽA – JEDI Z ŽARA, TESTENINE</a:t>
            </a:r>
          </a:p>
          <a:p>
            <a:pPr>
              <a:buNone/>
            </a:pPr>
            <a:r>
              <a:rPr lang="sl-SI" b="1" dirty="0"/>
              <a:t>Kamp </a:t>
            </a:r>
            <a:r>
              <a:rPr lang="sl-SI" b="1" dirty="0" smtClean="0"/>
              <a:t>Nadiža d.o.o.</a:t>
            </a:r>
            <a:r>
              <a:rPr lang="sl-SI" b="1" dirty="0"/>
              <a:t/>
            </a:r>
            <a:br>
              <a:rPr lang="sl-SI" b="1" dirty="0"/>
            </a:br>
            <a:r>
              <a:rPr lang="sl-SI" b="1" dirty="0"/>
              <a:t>Podbela 48,</a:t>
            </a:r>
            <a:br>
              <a:rPr lang="sl-SI" b="1" dirty="0"/>
            </a:br>
            <a:r>
              <a:rPr lang="sl-SI" b="1" dirty="0"/>
              <a:t>5223 Breginj,</a:t>
            </a: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/>
              <a:t>Tel +386 (0)5 38 49 110</a:t>
            </a: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err="1"/>
              <a:t>Gsm</a:t>
            </a:r>
            <a:r>
              <a:rPr lang="sl-SI" b="1" dirty="0"/>
              <a:t> +386 (0)41 443 </a:t>
            </a:r>
            <a:r>
              <a:rPr lang="sl-SI" b="1" dirty="0" smtClean="0"/>
              <a:t>535 (Evgen </a:t>
            </a:r>
            <a:r>
              <a:rPr lang="sl-SI" b="1" dirty="0" err="1" smtClean="0"/>
              <a:t>Marcola</a:t>
            </a:r>
            <a:r>
              <a:rPr lang="sl-SI" b="1" dirty="0" smtClean="0"/>
              <a:t>)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>E-</a:t>
            </a:r>
            <a:r>
              <a:rPr lang="sl-SI" dirty="0" err="1"/>
              <a:t>mail</a:t>
            </a:r>
            <a:r>
              <a:rPr lang="sl-SI" dirty="0"/>
              <a:t>: </a:t>
            </a:r>
            <a:r>
              <a:rPr lang="sl-SI" dirty="0" err="1" smtClean="0">
                <a:hlinkClick r:id="rId4"/>
              </a:rPr>
              <a:t>info</a:t>
            </a:r>
            <a:r>
              <a:rPr lang="sl-SI" dirty="0" smtClean="0">
                <a:hlinkClick r:id="rId4"/>
              </a:rPr>
              <a:t>@kamp-</a:t>
            </a:r>
            <a:r>
              <a:rPr lang="sl-SI" dirty="0" err="1" smtClean="0">
                <a:hlinkClick r:id="rId4"/>
              </a:rPr>
              <a:t>nadiza.com</a:t>
            </a:r>
            <a:endParaRPr lang="sl-SI" dirty="0" smtClean="0"/>
          </a:p>
          <a:p>
            <a:pPr>
              <a:buNone/>
            </a:pPr>
            <a:r>
              <a:rPr lang="sl-SI" dirty="0" smtClean="0">
                <a:hlinkClick r:id="rId5"/>
              </a:rPr>
              <a:t>https://www.facebook.com/kampnadiza/</a:t>
            </a:r>
            <a:endParaRPr lang="sl-SI" dirty="0" smtClean="0"/>
          </a:p>
          <a:p>
            <a:pPr>
              <a:buNone/>
            </a:pPr>
            <a:r>
              <a:rPr lang="sl-SI" dirty="0" smtClean="0"/>
              <a:t>SEZONA: APRIL - OKTOBER</a:t>
            </a:r>
          </a:p>
          <a:p>
            <a:endParaRPr lang="sl-SI" dirty="0" smtClean="0"/>
          </a:p>
          <a:p>
            <a:endParaRPr lang="sl-SI" dirty="0" smtClean="0"/>
          </a:p>
        </p:txBody>
      </p:sp>
      <p:pic>
        <p:nvPicPr>
          <p:cNvPr id="11266" name="Picture 2" descr="https://scontent.flju1-1.fna.fbcdn.net/v/t31.0-8/11116375_872341546181804_3682720516704521457_o.jpg?oh=821d3ea8505f37811d788f71443b048a&amp;oe=5B30BDF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556792"/>
            <a:ext cx="2879265" cy="2304256"/>
          </a:xfrm>
          <a:prstGeom prst="rect">
            <a:avLst/>
          </a:prstGeom>
          <a:noFill/>
        </p:spPr>
      </p:pic>
      <p:pic>
        <p:nvPicPr>
          <p:cNvPr id="11268" name="Picture 4" descr="Fotografija osebe Kamp NadiÅ¾a Podbela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077072"/>
            <a:ext cx="2947690" cy="221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GOSTINSKA PONUDBA</a:t>
            </a:r>
            <a:endParaRPr lang="sl-SI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sl-SI" sz="4200" b="1" dirty="0" smtClean="0"/>
              <a:t>POSTAJA POLJANA - ROBIČ</a:t>
            </a:r>
          </a:p>
          <a:p>
            <a:pPr>
              <a:buNone/>
            </a:pPr>
            <a:r>
              <a:rPr lang="sl-SI" b="1" dirty="0" smtClean="0"/>
              <a:t>TON – AKTIV Gostinstvo in turizem d.o.o.</a:t>
            </a:r>
            <a:br>
              <a:rPr lang="sl-SI" b="1" dirty="0" smtClean="0"/>
            </a:br>
            <a:r>
              <a:rPr lang="sl-SI" dirty="0"/>
              <a:t>Robič 24, 5222 Kobarid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>Telefon: 041 398 587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err="1"/>
              <a:t>Email</a:t>
            </a:r>
            <a:r>
              <a:rPr lang="sl-SI" dirty="0"/>
              <a:t>: </a:t>
            </a:r>
            <a:r>
              <a:rPr lang="sl-SI" dirty="0" err="1" smtClean="0">
                <a:hlinkClick r:id="rId2"/>
              </a:rPr>
              <a:t>kmetija.tonkli@gmail.com</a:t>
            </a:r>
            <a:endParaRPr lang="sl-SI" dirty="0" smtClean="0"/>
          </a:p>
          <a:p>
            <a:r>
              <a:rPr lang="sl-SI" dirty="0" smtClean="0">
                <a:hlinkClick r:id="rId3"/>
              </a:rPr>
              <a:t>https://www.facebook.com/postajapoljana.tonkli</a:t>
            </a:r>
            <a:endParaRPr lang="sl-SI" dirty="0" smtClean="0"/>
          </a:p>
          <a:p>
            <a:pPr>
              <a:buNone/>
            </a:pPr>
            <a:r>
              <a:rPr lang="sl-SI" dirty="0" smtClean="0"/>
              <a:t>URNIK:</a:t>
            </a:r>
          </a:p>
          <a:p>
            <a:pPr>
              <a:buNone/>
            </a:pPr>
            <a:r>
              <a:rPr lang="sl-SI" dirty="0" smtClean="0"/>
              <a:t>Sreda</a:t>
            </a:r>
            <a:r>
              <a:rPr lang="sl-SI" dirty="0"/>
              <a:t>, četrtek, petek: 12. - 22. ure.</a:t>
            </a:r>
          </a:p>
          <a:p>
            <a:pPr>
              <a:buNone/>
            </a:pPr>
            <a:r>
              <a:rPr lang="sl-SI" dirty="0"/>
              <a:t>Sobota, nedelja in prazniki: 10. - 22. ure.</a:t>
            </a:r>
          </a:p>
          <a:p>
            <a:pPr>
              <a:buNone/>
            </a:pPr>
            <a:r>
              <a:rPr lang="sl-SI" dirty="0"/>
              <a:t>Ponedeljek, torek zaprto.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r>
              <a:rPr lang="sl-SI" dirty="0" smtClean="0"/>
              <a:t>V </a:t>
            </a:r>
            <a:r>
              <a:rPr lang="sl-SI" dirty="0"/>
              <a:t>pogostitev sprejmejo tudi večje skupine gostov za razne obletnice, rojstno-dnevne zabave in izletniške avtobuse. Za večje skupine je potrebna predhodna najava.</a:t>
            </a:r>
          </a:p>
          <a:p>
            <a:pPr>
              <a:buNone/>
            </a:pPr>
            <a:endParaRPr lang="sl-SI" dirty="0"/>
          </a:p>
          <a:p>
            <a:pPr>
              <a:buNone/>
            </a:pPr>
            <a:r>
              <a:rPr lang="sl-SI" dirty="0"/>
              <a:t>Poleg okusno pripravljenih jedi lahko v trgovini poleg restavracije kupite še:</a:t>
            </a:r>
          </a:p>
          <a:p>
            <a:pPr>
              <a:buNone/>
            </a:pPr>
            <a:r>
              <a:rPr lang="sl-SI" dirty="0"/>
              <a:t>ustrojene ovčje kože,</a:t>
            </a:r>
          </a:p>
          <a:p>
            <a:pPr>
              <a:buNone/>
            </a:pPr>
            <a:r>
              <a:rPr lang="sl-SI" dirty="0"/>
              <a:t>izdelke iz volne,</a:t>
            </a:r>
          </a:p>
          <a:p>
            <a:pPr>
              <a:buNone/>
            </a:pPr>
            <a:r>
              <a:rPr lang="sl-SI" dirty="0"/>
              <a:t>spominke,</a:t>
            </a:r>
          </a:p>
          <a:p>
            <a:pPr>
              <a:buNone/>
            </a:pPr>
            <a:r>
              <a:rPr lang="sl-SI" dirty="0"/>
              <a:t>vstopnice za prireditve (</a:t>
            </a:r>
            <a:r>
              <a:rPr lang="sl-SI" dirty="0" err="1"/>
              <a:t>Eventim</a:t>
            </a:r>
            <a:r>
              <a:rPr lang="sl-SI" dirty="0"/>
              <a:t>).</a:t>
            </a:r>
          </a:p>
          <a:p>
            <a:pPr>
              <a:buNone/>
            </a:pPr>
            <a:endParaRPr lang="sl-SI" dirty="0" smtClean="0"/>
          </a:p>
        </p:txBody>
      </p:sp>
      <p:pic>
        <p:nvPicPr>
          <p:cNvPr id="24578" name="Picture 2" descr="Posaja Poljana 0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268760"/>
            <a:ext cx="3264363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GOSTINSKA PONUDBA</a:t>
            </a:r>
            <a:endParaRPr lang="sl-SI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l-SI" b="1" dirty="0" smtClean="0"/>
              <a:t>GOSTILNA PRI KONFINU – ROBIČ</a:t>
            </a:r>
          </a:p>
          <a:p>
            <a:pPr fontAlgn="base">
              <a:buNone/>
            </a:pPr>
            <a:r>
              <a:rPr lang="sl-SI" sz="1500" b="1" dirty="0" smtClean="0"/>
              <a:t>Gostilna Pri </a:t>
            </a:r>
            <a:r>
              <a:rPr lang="sl-SI" sz="1500" b="1" dirty="0" err="1" smtClean="0"/>
              <a:t>konfinu</a:t>
            </a:r>
            <a:endParaRPr lang="sl-SI" sz="1500" b="1" dirty="0" smtClean="0"/>
          </a:p>
          <a:p>
            <a:pPr fontAlgn="base">
              <a:buNone/>
            </a:pPr>
            <a:r>
              <a:rPr lang="sl-SI" sz="1500" b="1" dirty="0" smtClean="0"/>
              <a:t>Restavracija z morsko hrano</a:t>
            </a:r>
            <a:endParaRPr lang="sl-SI" sz="1500" dirty="0" smtClean="0"/>
          </a:p>
          <a:p>
            <a:pPr fontAlgn="base">
              <a:buNone/>
            </a:pPr>
            <a:r>
              <a:rPr lang="sl-SI" sz="1500" dirty="0" smtClean="0"/>
              <a:t>Robič 23</a:t>
            </a:r>
          </a:p>
          <a:p>
            <a:pPr fontAlgn="base">
              <a:buNone/>
            </a:pPr>
            <a:r>
              <a:rPr lang="sl-SI" sz="1500" dirty="0" smtClean="0"/>
              <a:t>5222 Kobarid</a:t>
            </a:r>
          </a:p>
          <a:p>
            <a:pPr fontAlgn="base">
              <a:buNone/>
            </a:pPr>
            <a:r>
              <a:rPr lang="sl-SI" sz="1500" dirty="0" smtClean="0"/>
              <a:t>T: 05 389 94 18</a:t>
            </a:r>
          </a:p>
          <a:p>
            <a:pPr fontAlgn="base">
              <a:buNone/>
            </a:pPr>
            <a:r>
              <a:rPr lang="sl-SI" sz="1500" dirty="0" smtClean="0"/>
              <a:t/>
            </a:r>
            <a:br>
              <a:rPr lang="sl-SI" sz="1500" dirty="0" smtClean="0"/>
            </a:br>
            <a:endParaRPr lang="sl-SI" sz="1500" dirty="0" smtClean="0"/>
          </a:p>
          <a:p>
            <a:pPr fontAlgn="base">
              <a:buNone/>
            </a:pPr>
            <a:r>
              <a:rPr lang="sl-SI" sz="1500" u="sng" dirty="0" err="1" smtClean="0">
                <a:hlinkClick r:id="rId2" tooltip="www.facebook.com/Gostilna-Pri-konfinu"/>
              </a:rPr>
              <a:t>www.facebook.com/Gostilna</a:t>
            </a:r>
            <a:r>
              <a:rPr lang="sl-SI" sz="1500" u="sng" dirty="0" smtClean="0">
                <a:hlinkClick r:id="rId2" tooltip="www.facebook.com/Gostilna-Pri-konfinu"/>
              </a:rPr>
              <a:t>-Pri-</a:t>
            </a:r>
            <a:r>
              <a:rPr lang="sl-SI" sz="1500" u="sng" dirty="0" err="1" smtClean="0">
                <a:hlinkClick r:id="rId2" tooltip="www.facebook.com/Gostilna-Pri-konfinu"/>
              </a:rPr>
              <a:t>konfinu</a:t>
            </a:r>
            <a:endParaRPr lang="sl-SI" sz="1500" u="sng" dirty="0" smtClean="0"/>
          </a:p>
          <a:p>
            <a:pPr fontAlgn="base">
              <a:buNone/>
            </a:pPr>
            <a:r>
              <a:rPr lang="sl-SI" sz="1500" u="sng" dirty="0" smtClean="0"/>
              <a:t>URNIK:</a:t>
            </a:r>
          </a:p>
          <a:p>
            <a:pPr fontAlgn="base">
              <a:buNone/>
            </a:pPr>
            <a:r>
              <a:rPr lang="pl-PL" sz="1500" dirty="0"/>
              <a:t>četrtek- ponedeljek:</a:t>
            </a:r>
          </a:p>
          <a:p>
            <a:pPr fontAlgn="base">
              <a:buNone/>
            </a:pPr>
            <a:r>
              <a:rPr lang="pl-PL" sz="1500" dirty="0"/>
              <a:t>od 12. do 22. ure</a:t>
            </a:r>
          </a:p>
          <a:p>
            <a:pPr fontAlgn="base">
              <a:buNone/>
            </a:pPr>
            <a:r>
              <a:rPr lang="pl-PL" sz="1500" dirty="0"/>
              <a:t>Torek, sreda zaprto.</a:t>
            </a:r>
          </a:p>
          <a:p>
            <a:pPr fontAlgn="base"/>
            <a:endParaRPr lang="sl-SI" dirty="0" smtClean="0"/>
          </a:p>
          <a:p>
            <a:pPr>
              <a:buNone/>
            </a:pPr>
            <a:endParaRPr lang="sl-SI" dirty="0"/>
          </a:p>
        </p:txBody>
      </p:sp>
      <p:pic>
        <p:nvPicPr>
          <p:cNvPr id="23554" name="Picture 2" descr="https://www.dolina-soce.com/mma/Gostilna%20Pri%20konfinu/2014081914242439/mid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492896"/>
            <a:ext cx="4517977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ZASEBNE MUZEJSKE ZBIRKE</a:t>
            </a:r>
            <a:endParaRPr lang="sl-SI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sl-SI" sz="5100" b="1" dirty="0" smtClean="0"/>
              <a:t>MUZEJ SODOBNE UMETNOSTI – LOGJE</a:t>
            </a:r>
            <a:endParaRPr lang="sl-SI" b="1" dirty="0" smtClean="0"/>
          </a:p>
          <a:p>
            <a:pPr>
              <a:buNone/>
            </a:pPr>
            <a:r>
              <a:rPr lang="sl-SI" b="1" dirty="0"/>
              <a:t>Damijan </a:t>
            </a:r>
            <a:r>
              <a:rPr lang="sl-SI" b="1" dirty="0" err="1"/>
              <a:t>Kracina</a:t>
            </a:r>
            <a:r>
              <a:rPr lang="sl-SI" b="1" dirty="0"/>
              <a:t>, </a:t>
            </a:r>
            <a:r>
              <a:rPr lang="sl-SI" b="1" dirty="0" err="1"/>
              <a:t>Logje</a:t>
            </a:r>
            <a:r>
              <a:rPr lang="sl-SI" b="1" dirty="0"/>
              <a:t> 14, 5223 Breginj</a:t>
            </a:r>
            <a:endParaRPr lang="sl-SI" dirty="0"/>
          </a:p>
          <a:p>
            <a:pPr>
              <a:buNone/>
            </a:pPr>
            <a:endParaRPr lang="sl-SI" b="1" dirty="0" smtClean="0"/>
          </a:p>
          <a:p>
            <a:pPr>
              <a:buNone/>
            </a:pPr>
            <a:r>
              <a:rPr lang="sl-SI" b="1" dirty="0" smtClean="0"/>
              <a:t>Telefon</a:t>
            </a:r>
            <a:r>
              <a:rPr lang="sl-SI" b="1" dirty="0"/>
              <a:t>: </a:t>
            </a:r>
            <a:r>
              <a:rPr lang="sl-SI" dirty="0"/>
              <a:t>+386 41 550 121</a:t>
            </a:r>
            <a:r>
              <a:rPr lang="sl-SI" b="1" dirty="0"/>
              <a:t/>
            </a:r>
            <a:br>
              <a:rPr lang="sl-SI" b="1" dirty="0"/>
            </a:br>
            <a:endParaRPr lang="sl-SI" dirty="0"/>
          </a:p>
          <a:p>
            <a:pPr>
              <a:buNone/>
            </a:pPr>
            <a:r>
              <a:rPr lang="sl-SI" b="1" dirty="0"/>
              <a:t>E-</a:t>
            </a:r>
            <a:r>
              <a:rPr lang="sl-SI" b="1" dirty="0" err="1"/>
              <a:t>mail</a:t>
            </a:r>
            <a:r>
              <a:rPr lang="sl-SI" b="1" dirty="0"/>
              <a:t>: </a:t>
            </a:r>
            <a:r>
              <a:rPr lang="sl-SI" dirty="0" err="1"/>
              <a:t>kracina@gmail.com</a:t>
            </a:r>
            <a:endParaRPr lang="sl-SI" dirty="0"/>
          </a:p>
          <a:p>
            <a:endParaRPr lang="sl-SI" b="1" dirty="0" smtClean="0"/>
          </a:p>
          <a:p>
            <a:r>
              <a:rPr lang="sl-SI" b="1" dirty="0" smtClean="0"/>
              <a:t>Urnik</a:t>
            </a:r>
            <a:r>
              <a:rPr lang="sl-SI" b="1" dirty="0"/>
              <a:t>:</a:t>
            </a:r>
            <a:endParaRPr lang="sl-SI" dirty="0"/>
          </a:p>
          <a:p>
            <a:pPr>
              <a:buNone/>
            </a:pPr>
            <a:r>
              <a:rPr lang="sl-SI" dirty="0" smtClean="0"/>
              <a:t>od </a:t>
            </a:r>
            <a:r>
              <a:rPr lang="sl-SI" dirty="0"/>
              <a:t>12. julija do 1. avgusta </a:t>
            </a:r>
            <a:endParaRPr lang="sl-SI" dirty="0" smtClean="0"/>
          </a:p>
          <a:p>
            <a:pPr>
              <a:buNone/>
            </a:pPr>
            <a:r>
              <a:rPr lang="sl-SI" dirty="0" smtClean="0"/>
              <a:t>med </a:t>
            </a:r>
            <a:r>
              <a:rPr lang="sl-SI" dirty="0"/>
              <a:t>17 in 20. uro. </a:t>
            </a:r>
            <a:endParaRPr lang="sl-SI" dirty="0" smtClean="0"/>
          </a:p>
          <a:p>
            <a:pPr>
              <a:buNone/>
            </a:pPr>
            <a:r>
              <a:rPr lang="sl-SI" dirty="0" smtClean="0"/>
              <a:t>Izven </a:t>
            </a:r>
            <a:r>
              <a:rPr lang="sl-SI" dirty="0"/>
              <a:t>teh terminov bo muzej odprt, </a:t>
            </a:r>
            <a:r>
              <a:rPr lang="sl-SI" dirty="0" smtClean="0"/>
              <a:t>po </a:t>
            </a:r>
            <a:r>
              <a:rPr lang="sl-SI" dirty="0"/>
              <a:t>predhodnem dogovoru.</a:t>
            </a:r>
          </a:p>
          <a:p>
            <a:endParaRPr lang="sl-SI" b="1" dirty="0" smtClean="0"/>
          </a:p>
          <a:p>
            <a:r>
              <a:rPr lang="sl-SI" b="1" dirty="0" smtClean="0"/>
              <a:t>Več </a:t>
            </a:r>
            <a:r>
              <a:rPr lang="sl-SI" b="1" dirty="0"/>
              <a:t>informacij in zanimivosti lahko najdete na:</a:t>
            </a:r>
            <a:endParaRPr lang="sl-SI" dirty="0"/>
          </a:p>
          <a:p>
            <a:pPr>
              <a:buNone/>
            </a:pPr>
            <a:r>
              <a:rPr lang="sl-SI" u="sng" dirty="0">
                <a:hlinkClick r:id="rId2"/>
              </a:rPr>
              <a:t>https://www.facebook.com/Poslednji-muzej-sodobne-umetnosti-1592022374150978/</a:t>
            </a:r>
            <a:endParaRPr lang="sl-SI" dirty="0"/>
          </a:p>
          <a:p>
            <a:pPr>
              <a:buNone/>
            </a:pPr>
            <a:r>
              <a:rPr lang="sl-SI" u="sng" dirty="0">
                <a:hlinkClick r:id="rId3"/>
              </a:rPr>
              <a:t>http://www.kracina.com/poslednji_muzej_sodobne_umetnosti.html</a:t>
            </a:r>
            <a:endParaRPr lang="sl-SI" dirty="0"/>
          </a:p>
          <a:p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 lvl="8"/>
            <a:r>
              <a:rPr lang="sl-SI" dirty="0" smtClean="0"/>
              <a:t>          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POSLEDNJI MUZEJ SODOBNE UMETNOSTI</a:t>
            </a:r>
            <a:endParaRPr lang="sl-SI" dirty="0"/>
          </a:p>
        </p:txBody>
      </p:sp>
      <p:pic>
        <p:nvPicPr>
          <p:cNvPr id="4" name="Picture 2" descr="plakat_logje_zgoraj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9684" y="1600200"/>
            <a:ext cx="480463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ZASEBNE MUZEJSKE ZBIRKE</a:t>
            </a:r>
            <a:endParaRPr lang="sl-SI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b="1" dirty="0" smtClean="0"/>
              <a:t>ETNO – VOJNA ZBIRKA MAZORA</a:t>
            </a:r>
            <a:endParaRPr lang="pl-PL" dirty="0"/>
          </a:p>
          <a:p>
            <a:pPr marL="0" indent="0">
              <a:buNone/>
            </a:pPr>
            <a:r>
              <a:rPr lang="sl-SI" sz="1700" b="1" dirty="0"/>
              <a:t>Zbirka je razdeljena v tri vsebinske </a:t>
            </a:r>
            <a:r>
              <a:rPr lang="sl-SI" sz="1700" b="1" dirty="0" smtClean="0"/>
              <a:t>sklope:</a:t>
            </a:r>
            <a:r>
              <a:rPr lang="sl-SI" sz="1700" dirty="0" smtClean="0"/>
              <a:t> o</a:t>
            </a:r>
            <a:r>
              <a:rPr lang="sl-SI" sz="1700" b="1" dirty="0" smtClean="0"/>
              <a:t>srednji </a:t>
            </a:r>
            <a:r>
              <a:rPr lang="sl-SI" sz="1700" b="1" dirty="0"/>
              <a:t>del je namenjen predstavitvi </a:t>
            </a:r>
            <a:r>
              <a:rPr lang="sl-SI" sz="1700" b="1" dirty="0" smtClean="0"/>
              <a:t>vojaške in politične </a:t>
            </a:r>
            <a:r>
              <a:rPr lang="sl-SI" sz="1700" b="1" dirty="0"/>
              <a:t>zgodovine </a:t>
            </a:r>
            <a:r>
              <a:rPr lang="sl-SI" sz="1700" b="1" dirty="0" smtClean="0"/>
              <a:t>območja, del zbirke predstavlja družabno življenje, tretji del pa bivanjsko  kulturno dediščino.</a:t>
            </a:r>
            <a:endParaRPr lang="sl-SI" sz="1700" dirty="0"/>
          </a:p>
          <a:p>
            <a:pPr>
              <a:buNone/>
            </a:pPr>
            <a:endParaRPr lang="pl-PL" sz="2400" b="1" dirty="0" smtClean="0"/>
          </a:p>
          <a:p>
            <a:pPr>
              <a:buNone/>
            </a:pPr>
            <a:r>
              <a:rPr lang="pl-PL" sz="2400" b="1" dirty="0" smtClean="0"/>
              <a:t>Zdravko </a:t>
            </a:r>
            <a:r>
              <a:rPr lang="pl-PL" sz="2400" b="1" dirty="0"/>
              <a:t>Mazora, Breginj 81, 5223 Breginj</a:t>
            </a:r>
            <a:endParaRPr lang="pl-PL" sz="2400" dirty="0"/>
          </a:p>
          <a:p>
            <a:pPr>
              <a:buNone/>
            </a:pPr>
            <a:r>
              <a:rPr lang="pl-PL" sz="2400" b="1" dirty="0" smtClean="0"/>
              <a:t>Telefon</a:t>
            </a:r>
            <a:r>
              <a:rPr lang="pl-PL" sz="2400" b="1" dirty="0"/>
              <a:t>: +386 53849 880 // +38651 356 </a:t>
            </a:r>
            <a:r>
              <a:rPr lang="pl-PL" sz="2400" b="1" dirty="0" smtClean="0"/>
              <a:t>507</a:t>
            </a:r>
          </a:p>
          <a:p>
            <a:pPr>
              <a:buNone/>
            </a:pPr>
            <a:r>
              <a:rPr lang="pl-PL" sz="2400" b="1" dirty="0" smtClean="0"/>
              <a:t>Urnik</a:t>
            </a:r>
            <a:r>
              <a:rPr lang="pl-PL" sz="2400" b="1" dirty="0"/>
              <a:t>: po dogovoru, če je </a:t>
            </a:r>
            <a:r>
              <a:rPr lang="pl-PL" sz="2400" b="1" dirty="0" smtClean="0"/>
              <a:t>doma</a:t>
            </a:r>
          </a:p>
          <a:p>
            <a:pPr>
              <a:buNone/>
            </a:pPr>
            <a:endParaRPr lang="pl-PL" sz="2400" b="1" dirty="0" smtClean="0"/>
          </a:p>
          <a:p>
            <a:pPr>
              <a:buNone/>
            </a:pPr>
            <a:r>
              <a:rPr lang="sl-SI" sz="2400" b="1" dirty="0" smtClean="0"/>
              <a:t>Več informacij in zanimivosti lahko najdete na:</a:t>
            </a:r>
            <a:endParaRPr lang="sl-SI" sz="2400" dirty="0" smtClean="0"/>
          </a:p>
          <a:p>
            <a:pPr>
              <a:buNone/>
            </a:pPr>
            <a:r>
              <a:rPr lang="sl-SI" sz="1500" dirty="0" smtClean="0"/>
              <a:t>https://www.facebook.com/EtnoVojnaZbirkaMazora/</a:t>
            </a:r>
            <a:endParaRPr lang="sl-SI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ETNO VOJNA ZBIRKA - MAZORA</a:t>
            </a:r>
            <a:endParaRPr lang="sl-SI" dirty="0"/>
          </a:p>
        </p:txBody>
      </p:sp>
      <p:pic>
        <p:nvPicPr>
          <p:cNvPr id="18434" name="Picture 2" descr="https://breginjskikot.files.wordpress.com/2010/08/dsc4893.jpg?w=375&amp;h=2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293096"/>
            <a:ext cx="3571875" cy="2362200"/>
          </a:xfrm>
          <a:prstGeom prst="rect">
            <a:avLst/>
          </a:prstGeom>
          <a:noFill/>
        </p:spPr>
      </p:pic>
      <p:pic>
        <p:nvPicPr>
          <p:cNvPr id="18436" name="Picture 4" descr="https://breginjskikot.files.wordpress.com/2010/08/pictures_tb_attractions_1_2007_mazora_breginj1_152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3504389" cy="2628292"/>
          </a:xfrm>
          <a:prstGeom prst="rect">
            <a:avLst/>
          </a:prstGeom>
          <a:noFill/>
        </p:spPr>
      </p:pic>
      <p:pic>
        <p:nvPicPr>
          <p:cNvPr id="18438" name="Picture 6" descr="https://breginjskikot.files.wordpress.com/2010/08/191503327bxzbfb_p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916832"/>
            <a:ext cx="2843866" cy="4069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ZASEBNE MUZEJSKE ZBIRKE</a:t>
            </a:r>
            <a:endParaRPr lang="sl-SI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l-SI" b="1" dirty="0" smtClean="0"/>
              <a:t>Vojna zbirka Stol 1915-1917 – Breginj</a:t>
            </a:r>
          </a:p>
          <a:p>
            <a:pPr>
              <a:buNone/>
            </a:pPr>
            <a:endParaRPr lang="sl-SI" b="1" dirty="0" smtClean="0"/>
          </a:p>
          <a:p>
            <a:pPr>
              <a:buNone/>
            </a:pPr>
            <a:r>
              <a:rPr lang="sl-SI" sz="2000" b="1" dirty="0" smtClean="0"/>
              <a:t>Zdravko </a:t>
            </a:r>
            <a:r>
              <a:rPr lang="sl-SI" sz="2000" b="1" dirty="0" err="1"/>
              <a:t>Marcola</a:t>
            </a:r>
            <a:r>
              <a:rPr lang="sl-SI" sz="2000" b="1" dirty="0"/>
              <a:t>, Breginj 5, 5223 </a:t>
            </a:r>
            <a:r>
              <a:rPr lang="sl-SI" sz="2000" b="1" dirty="0" smtClean="0"/>
              <a:t>Breginj</a:t>
            </a:r>
          </a:p>
          <a:p>
            <a:pPr>
              <a:buNone/>
            </a:pPr>
            <a:endParaRPr lang="sl-SI" sz="2000" dirty="0"/>
          </a:p>
          <a:p>
            <a:pPr>
              <a:buNone/>
            </a:pPr>
            <a:r>
              <a:rPr lang="sl-SI" sz="2000" b="1" dirty="0"/>
              <a:t>Telefon: </a:t>
            </a:r>
            <a:r>
              <a:rPr lang="sl-SI" sz="2000" b="1" dirty="0" smtClean="0"/>
              <a:t>053849787</a:t>
            </a:r>
          </a:p>
          <a:p>
            <a:pPr>
              <a:buNone/>
            </a:pPr>
            <a:endParaRPr lang="sl-SI" sz="2000" dirty="0"/>
          </a:p>
          <a:p>
            <a:pPr>
              <a:buNone/>
            </a:pPr>
            <a:r>
              <a:rPr lang="sl-SI" sz="2000" b="1" dirty="0"/>
              <a:t>Urnik:  po dogovoru</a:t>
            </a:r>
            <a:endParaRPr lang="sl-SI" sz="2000" dirty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>Vojna zbirka Stol 1915-1917 – Breginj</a:t>
            </a:r>
            <a:endParaRPr lang="sl-SI" dirty="0"/>
          </a:p>
        </p:txBody>
      </p:sp>
      <p:pic>
        <p:nvPicPr>
          <p:cNvPr id="21506" name="Picture 2" descr="https://breginjskikot.files.wordpress.com/2010/08/muhc1.jpg?w=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3888432" cy="3024336"/>
          </a:xfrm>
          <a:prstGeom prst="rect">
            <a:avLst/>
          </a:prstGeom>
          <a:noFill/>
        </p:spPr>
      </p:pic>
      <p:pic>
        <p:nvPicPr>
          <p:cNvPr id="21508" name="Picture 4" descr="https://breginjskikot.files.wordpress.com/2010/08/01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77072"/>
            <a:ext cx="3600400" cy="2400267"/>
          </a:xfrm>
          <a:prstGeom prst="rect">
            <a:avLst/>
          </a:prstGeom>
          <a:noFill/>
        </p:spPr>
      </p:pic>
      <p:pic>
        <p:nvPicPr>
          <p:cNvPr id="21510" name="Picture 6" descr="https://breginjskikot.files.wordpress.com/2010/08/01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12776"/>
            <a:ext cx="3600400" cy="2400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STARO VAŠKO JEDRO - BREGINJ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l-SI" sz="1600" b="1" dirty="0" smtClean="0"/>
              <a:t>Oskrbnik muzeja: TD Breginj</a:t>
            </a:r>
          </a:p>
          <a:p>
            <a:pPr>
              <a:buNone/>
            </a:pPr>
            <a:r>
              <a:rPr lang="sl-SI" sz="1600" b="1" dirty="0" smtClean="0"/>
              <a:t>Tel: 040 327 440 (Pavel Tonkli)</a:t>
            </a:r>
          </a:p>
          <a:p>
            <a:pPr>
              <a:buNone/>
            </a:pPr>
            <a:r>
              <a:rPr lang="sl-SI" sz="1600" b="1" dirty="0" smtClean="0"/>
              <a:t>URNIK: po dogovoru</a:t>
            </a:r>
            <a:endParaRPr lang="sl-SI" sz="1600" b="1" dirty="0"/>
          </a:p>
        </p:txBody>
      </p:sp>
      <p:pic>
        <p:nvPicPr>
          <p:cNvPr id="29698" name="Picture 2" descr="https://breginjskikot.files.wordpress.com/2010/08/breginj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34888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KAMPI</a:t>
            </a:r>
            <a:endParaRPr lang="sl-SI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sl-SI" sz="10000" b="1" dirty="0" smtClean="0"/>
              <a:t>KAMP NADIŽA (Podbela)</a:t>
            </a:r>
          </a:p>
          <a:p>
            <a:pPr>
              <a:buNone/>
            </a:pPr>
            <a:r>
              <a:rPr lang="sl-SI" sz="6800" b="1" dirty="0" smtClean="0"/>
              <a:t>Kamp Nadiža d.o.o.</a:t>
            </a:r>
          </a:p>
          <a:p>
            <a:pPr>
              <a:buNone/>
            </a:pPr>
            <a:r>
              <a:rPr lang="sl-SI" sz="6800" b="1" dirty="0" smtClean="0"/>
              <a:t>Podbela 48,</a:t>
            </a:r>
          </a:p>
          <a:p>
            <a:pPr>
              <a:buNone/>
            </a:pPr>
            <a:r>
              <a:rPr lang="sl-SI" sz="6800" b="1" dirty="0" smtClean="0"/>
              <a:t>5223 Breginj,</a:t>
            </a:r>
          </a:p>
          <a:p>
            <a:pPr>
              <a:buNone/>
            </a:pPr>
            <a:r>
              <a:rPr lang="sl-SI" sz="6800" b="1" dirty="0" smtClean="0"/>
              <a:t>Tel +386 (0)5 38 49 110 </a:t>
            </a:r>
            <a:r>
              <a:rPr lang="sl-SI" sz="6800" b="1" dirty="0" err="1" smtClean="0"/>
              <a:t>Gsm</a:t>
            </a:r>
            <a:r>
              <a:rPr lang="sl-SI" sz="6800" b="1" dirty="0" smtClean="0"/>
              <a:t> +386 (0)41 443 535 (Evgen </a:t>
            </a:r>
            <a:r>
              <a:rPr lang="sl-SI" sz="6800" b="1" dirty="0" err="1" smtClean="0"/>
              <a:t>Marcola</a:t>
            </a:r>
            <a:r>
              <a:rPr lang="sl-SI" sz="6800" b="1" dirty="0" smtClean="0"/>
              <a:t>)</a:t>
            </a:r>
            <a:endParaRPr lang="sl-SI" sz="6800" dirty="0"/>
          </a:p>
          <a:p>
            <a:pPr>
              <a:buNone/>
            </a:pPr>
            <a:r>
              <a:rPr lang="sl-SI" sz="6800" dirty="0" smtClean="0"/>
              <a:t>E-</a:t>
            </a:r>
            <a:r>
              <a:rPr lang="sl-SI" sz="6800" dirty="0" err="1" smtClean="0"/>
              <a:t>mail</a:t>
            </a:r>
            <a:r>
              <a:rPr lang="sl-SI" sz="6800" dirty="0" smtClean="0"/>
              <a:t>: </a:t>
            </a:r>
            <a:r>
              <a:rPr lang="sl-SI" sz="6800" dirty="0" err="1" smtClean="0">
                <a:hlinkClick r:id="rId2"/>
              </a:rPr>
              <a:t>info</a:t>
            </a:r>
            <a:r>
              <a:rPr lang="sl-SI" sz="6800" dirty="0" smtClean="0">
                <a:hlinkClick r:id="rId2"/>
              </a:rPr>
              <a:t>@kamp-</a:t>
            </a:r>
            <a:r>
              <a:rPr lang="sl-SI" sz="6800" dirty="0" err="1" smtClean="0">
                <a:hlinkClick r:id="rId2"/>
              </a:rPr>
              <a:t>nadiza.com</a:t>
            </a:r>
            <a:endParaRPr lang="sl-SI" sz="6800" dirty="0" smtClean="0"/>
          </a:p>
          <a:p>
            <a:pPr>
              <a:buNone/>
            </a:pPr>
            <a:r>
              <a:rPr lang="sl-SI" sz="6800" dirty="0" smtClean="0">
                <a:hlinkClick r:id="rId3"/>
              </a:rPr>
              <a:t>https://www.facebook.com/kampnadiza/</a:t>
            </a:r>
            <a:endParaRPr lang="sl-SI" sz="6800" dirty="0" smtClean="0"/>
          </a:p>
          <a:p>
            <a:pPr>
              <a:buNone/>
            </a:pPr>
            <a:r>
              <a:rPr lang="sl-SI" sz="6800" dirty="0" smtClean="0"/>
              <a:t>SEZONA: APRIL - OKTOBER</a:t>
            </a:r>
          </a:p>
          <a:p>
            <a:pPr algn="ctr">
              <a:buNone/>
            </a:pPr>
            <a:endParaRPr lang="sl-SI" sz="3800" b="1" dirty="0"/>
          </a:p>
          <a:p>
            <a:pPr algn="ctr">
              <a:buNone/>
            </a:pPr>
            <a:r>
              <a:rPr lang="sl-SI" sz="10000" b="1" dirty="0" smtClean="0"/>
              <a:t>KAMP LEBANČ (Podbela)</a:t>
            </a:r>
          </a:p>
          <a:p>
            <a:pPr>
              <a:buNone/>
            </a:pPr>
            <a:r>
              <a:rPr lang="sl-SI" sz="6800" b="1" dirty="0" smtClean="0"/>
              <a:t>Kamp </a:t>
            </a:r>
            <a:r>
              <a:rPr lang="sl-SI" sz="6800" b="1" dirty="0" err="1" smtClean="0"/>
              <a:t>Lebanč</a:t>
            </a:r>
            <a:r>
              <a:rPr lang="sl-SI" sz="6800" b="1" dirty="0" smtClean="0"/>
              <a:t> d.o.o.</a:t>
            </a:r>
          </a:p>
          <a:p>
            <a:pPr>
              <a:buNone/>
            </a:pPr>
            <a:r>
              <a:rPr lang="sl-SI" sz="6800" b="1" dirty="0" smtClean="0"/>
              <a:t>Podbela 52</a:t>
            </a:r>
          </a:p>
          <a:p>
            <a:pPr>
              <a:buNone/>
            </a:pPr>
            <a:r>
              <a:rPr lang="sl-SI" sz="6800" b="1" dirty="0" smtClean="0"/>
              <a:t>5223 Breginj</a:t>
            </a:r>
          </a:p>
          <a:p>
            <a:pPr>
              <a:buNone/>
            </a:pPr>
            <a:r>
              <a:rPr lang="sl-SI" sz="6800" b="1" dirty="0" smtClean="0"/>
              <a:t>Tel: 041 342 057 (Valter Kramar)</a:t>
            </a:r>
          </a:p>
          <a:p>
            <a:pPr>
              <a:buNone/>
            </a:pPr>
            <a:r>
              <a:rPr lang="sl-SI" sz="6800" dirty="0" err="1" smtClean="0">
                <a:hlinkClick r:id="rId4"/>
              </a:rPr>
              <a:t>info@kamplebanc.com</a:t>
            </a:r>
            <a:endParaRPr lang="sl-SI" sz="6800" dirty="0" smtClean="0"/>
          </a:p>
          <a:p>
            <a:pPr>
              <a:buNone/>
            </a:pPr>
            <a:r>
              <a:rPr lang="sl-SI" sz="6800" dirty="0" smtClean="0">
                <a:hlinkClick r:id="rId5"/>
              </a:rPr>
              <a:t>https://www.facebook.com/kamplebanc/</a:t>
            </a:r>
            <a:endParaRPr lang="sl-SI" sz="6800" dirty="0" smtClean="0"/>
          </a:p>
          <a:p>
            <a:pPr>
              <a:buNone/>
            </a:pPr>
            <a:r>
              <a:rPr lang="sl-SI" sz="6800" dirty="0" smtClean="0"/>
              <a:t>SEZONA: APRIL – OKTOBER</a:t>
            </a:r>
            <a:endParaRPr lang="sl-SI" sz="6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l-SI" sz="3600" b="1" dirty="0" smtClean="0"/>
              <a:t>GALERIJA ROBIDIŠČE</a:t>
            </a:r>
          </a:p>
          <a:p>
            <a:pPr>
              <a:buNone/>
            </a:pPr>
            <a:r>
              <a:rPr lang="sl-SI" sz="2200" dirty="0" smtClean="0"/>
              <a:t>Robidišče 10</a:t>
            </a:r>
          </a:p>
          <a:p>
            <a:pPr>
              <a:buNone/>
            </a:pPr>
            <a:r>
              <a:rPr lang="sl-SI" sz="2200" dirty="0" smtClean="0"/>
              <a:t>5223 Breginj</a:t>
            </a:r>
          </a:p>
          <a:p>
            <a:pPr>
              <a:buNone/>
            </a:pPr>
            <a:r>
              <a:rPr lang="sl-SI" sz="2200" dirty="0" smtClean="0"/>
              <a:t>Kobarid, </a:t>
            </a:r>
            <a:r>
              <a:rPr lang="sl-SI" sz="2200" dirty="0" err="1" smtClean="0"/>
              <a:t>Slovenia</a:t>
            </a:r>
            <a:endParaRPr lang="sl-SI" sz="2200" dirty="0" smtClean="0"/>
          </a:p>
          <a:p>
            <a:pPr>
              <a:buNone/>
            </a:pPr>
            <a:r>
              <a:rPr lang="sl-SI" sz="2200" dirty="0" smtClean="0"/>
              <a:t>Tel: +386 31 345 958</a:t>
            </a:r>
          </a:p>
          <a:p>
            <a:pPr>
              <a:buNone/>
            </a:pPr>
            <a:r>
              <a:rPr lang="sl-SI" sz="2200" dirty="0" err="1" smtClean="0"/>
              <a:t>Email</a:t>
            </a:r>
            <a:r>
              <a:rPr lang="sl-SI" sz="2200" dirty="0" smtClean="0"/>
              <a:t>: </a:t>
            </a:r>
            <a:r>
              <a:rPr lang="sl-SI" sz="2200" dirty="0" err="1" smtClean="0">
                <a:hlinkClick r:id="rId2"/>
              </a:rPr>
              <a:t>info</a:t>
            </a:r>
            <a:r>
              <a:rPr lang="sl-SI" sz="2200" dirty="0" smtClean="0">
                <a:hlinkClick r:id="rId2"/>
              </a:rPr>
              <a:t>@</a:t>
            </a:r>
            <a:r>
              <a:rPr lang="sl-SI" sz="2200" dirty="0" err="1" smtClean="0">
                <a:hlinkClick r:id="rId2"/>
              </a:rPr>
              <a:t>skvor</a:t>
            </a:r>
            <a:r>
              <a:rPr lang="sl-SI" sz="2200" dirty="0" smtClean="0">
                <a:hlinkClick r:id="rId2"/>
              </a:rPr>
              <a:t>-</a:t>
            </a:r>
            <a:r>
              <a:rPr lang="sl-SI" sz="2200" dirty="0" err="1" smtClean="0">
                <a:hlinkClick r:id="rId2"/>
              </a:rPr>
              <a:t>holidayhouse.com</a:t>
            </a:r>
            <a:endParaRPr lang="sl-SI" sz="2200" dirty="0" smtClean="0"/>
          </a:p>
          <a:p>
            <a:pPr>
              <a:buNone/>
            </a:pPr>
            <a:endParaRPr lang="sl-SI" sz="2200" dirty="0" smtClean="0"/>
          </a:p>
          <a:p>
            <a:pPr>
              <a:buNone/>
            </a:pPr>
            <a:r>
              <a:rPr lang="sl-SI" sz="2200" dirty="0" smtClean="0"/>
              <a:t>fotografska razstava starih </a:t>
            </a:r>
          </a:p>
          <a:p>
            <a:pPr>
              <a:buNone/>
            </a:pPr>
            <a:r>
              <a:rPr lang="sl-SI" sz="2200" dirty="0" smtClean="0"/>
              <a:t>fotografij iz vasi, skupaj z zgodbami.</a:t>
            </a:r>
          </a:p>
          <a:p>
            <a:pPr>
              <a:buNone/>
            </a:pPr>
            <a:endParaRPr lang="sl-SI" dirty="0" smtClean="0"/>
          </a:p>
        </p:txBody>
      </p:sp>
      <p:pic>
        <p:nvPicPr>
          <p:cNvPr id="30722" name="Picture 2" descr="Rezultat iskanja slik za galerija robidiÅ¡Ä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060848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PRENOČITEV ZA POHODNIKE</a:t>
            </a:r>
            <a:endParaRPr lang="sl-SI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l-SI" sz="2500" b="1" dirty="0" smtClean="0"/>
              <a:t>BIVAK POD MUZCEM</a:t>
            </a:r>
          </a:p>
          <a:p>
            <a:pPr algn="ctr">
              <a:buNone/>
            </a:pPr>
            <a:r>
              <a:rPr lang="sl-SI" sz="2200" dirty="0"/>
              <a:t>Bivak pod </a:t>
            </a:r>
            <a:r>
              <a:rPr lang="sl-SI" sz="2200" dirty="0" err="1"/>
              <a:t>Muzcem</a:t>
            </a:r>
            <a:r>
              <a:rPr lang="sl-SI" sz="2200" dirty="0"/>
              <a:t> se nahaja na manjšem sedelcu med Gabrovcem in </a:t>
            </a:r>
            <a:r>
              <a:rPr lang="sl-SI" sz="2200" dirty="0" err="1"/>
              <a:t>Muzcem</a:t>
            </a:r>
            <a:r>
              <a:rPr lang="sl-SI" sz="2200" dirty="0"/>
              <a:t>. </a:t>
            </a:r>
            <a:endParaRPr lang="sl-SI" sz="2200" dirty="0" smtClean="0"/>
          </a:p>
          <a:p>
            <a:pPr algn="ctr">
              <a:buNone/>
            </a:pPr>
            <a:endParaRPr lang="sl-SI" sz="2200" dirty="0" smtClean="0"/>
          </a:p>
          <a:p>
            <a:pPr algn="ctr">
              <a:buNone/>
            </a:pPr>
            <a:r>
              <a:rPr lang="sl-SI" sz="2200" dirty="0" smtClean="0"/>
              <a:t>Bivak </a:t>
            </a:r>
            <a:r>
              <a:rPr lang="sl-SI" sz="2200" dirty="0"/>
              <a:t>v katerem je možno tudi prenočiti </a:t>
            </a:r>
            <a:endParaRPr lang="sl-SI" sz="2200" dirty="0" smtClean="0"/>
          </a:p>
          <a:p>
            <a:pPr algn="ctr">
              <a:buNone/>
            </a:pPr>
            <a:r>
              <a:rPr lang="sl-SI" sz="2200" dirty="0" smtClean="0"/>
              <a:t>(</a:t>
            </a:r>
            <a:r>
              <a:rPr lang="sl-SI" sz="2200" dirty="0"/>
              <a:t>v njem so štiri ležišča ter tri zasilna</a:t>
            </a:r>
            <a:r>
              <a:rPr lang="sl-SI" sz="2200" dirty="0" smtClean="0"/>
              <a:t>)</a:t>
            </a:r>
          </a:p>
          <a:p>
            <a:pPr algn="ctr">
              <a:buNone/>
            </a:pPr>
            <a:endParaRPr lang="sl-SI" sz="2200" dirty="0" smtClean="0"/>
          </a:p>
          <a:p>
            <a:pPr algn="r">
              <a:buNone/>
            </a:pPr>
            <a:r>
              <a:rPr lang="sl-SI" sz="2200" dirty="0" smtClean="0"/>
              <a:t>Oskrbnik: PD Kobarid – odsek Breginj</a:t>
            </a:r>
          </a:p>
          <a:p>
            <a:pPr algn="r">
              <a:buNone/>
            </a:pPr>
            <a:r>
              <a:rPr lang="sl-SI" sz="2200" dirty="0" smtClean="0"/>
              <a:t>Tel: 031 792 375 (Igor Baloh)</a:t>
            </a:r>
            <a:endParaRPr lang="sl-SI" sz="2200" dirty="0"/>
          </a:p>
        </p:txBody>
      </p:sp>
      <p:pic>
        <p:nvPicPr>
          <p:cNvPr id="4" name="Picture 2" descr="Bivak pod Muzcem - Slika - 5010Â Bivak pod Muzc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77072"/>
            <a:ext cx="3360373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ŠPORTNI CENTRI</a:t>
            </a:r>
            <a:endParaRPr lang="sl-SI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sl-SI" dirty="0" smtClean="0"/>
              <a:t/>
            </a:r>
            <a:br>
              <a:rPr lang="sl-SI" dirty="0" smtClean="0"/>
            </a:br>
            <a:r>
              <a:rPr lang="sl-SI" sz="2900" b="1" dirty="0" smtClean="0"/>
              <a:t>ŠPORTNI CENTER Z'DER ROBIČ</a:t>
            </a:r>
          </a:p>
          <a:p>
            <a:pPr algn="ctr">
              <a:buNone/>
            </a:pPr>
            <a:endParaRPr lang="sl-SI" b="1" dirty="0" smtClean="0"/>
          </a:p>
          <a:p>
            <a:pPr>
              <a:buNone/>
            </a:pPr>
            <a:r>
              <a:rPr lang="sl-SI" sz="2600" b="1" dirty="0" smtClean="0"/>
              <a:t>BIFE Z'DER KLEMEN PLESNIČAR S.P.</a:t>
            </a:r>
          </a:p>
          <a:p>
            <a:pPr>
              <a:buNone/>
            </a:pPr>
            <a:r>
              <a:rPr lang="sl-SI" sz="2600" b="1" dirty="0" smtClean="0"/>
              <a:t>Kred 35, Kred, 5222 Kobarid</a:t>
            </a:r>
          </a:p>
          <a:p>
            <a:pPr>
              <a:buNone/>
            </a:pPr>
            <a:r>
              <a:rPr lang="sl-SI" sz="2600" dirty="0" smtClean="0"/>
              <a:t>Tel: 031 659 194</a:t>
            </a:r>
          </a:p>
          <a:p>
            <a:pPr>
              <a:buNone/>
            </a:pPr>
            <a:r>
              <a:rPr lang="sl-SI" sz="2600" dirty="0" smtClean="0"/>
              <a:t> </a:t>
            </a:r>
          </a:p>
          <a:p>
            <a:pPr>
              <a:buNone/>
            </a:pPr>
            <a:r>
              <a:rPr lang="sl-SI" sz="2600" dirty="0" smtClean="0"/>
              <a:t>igrišče za mali nogomet na mivki na odboj – trojke</a:t>
            </a:r>
            <a:endParaRPr lang="sl-SI" sz="2600" dirty="0"/>
          </a:p>
          <a:p>
            <a:pPr>
              <a:buNone/>
            </a:pPr>
            <a:r>
              <a:rPr lang="sl-SI" sz="2600" dirty="0" smtClean="0"/>
              <a:t>nogomet na travi</a:t>
            </a:r>
            <a:endParaRPr lang="sl-SI" sz="2600" dirty="0"/>
          </a:p>
          <a:p>
            <a:pPr>
              <a:buNone/>
            </a:pPr>
            <a:r>
              <a:rPr lang="sl-SI" sz="2600" dirty="0" smtClean="0"/>
              <a:t> odbojka na mivki – standardno igrišče</a:t>
            </a:r>
            <a:endParaRPr lang="sl-SI" sz="2600" dirty="0"/>
          </a:p>
          <a:p>
            <a:pPr>
              <a:buNone/>
            </a:pPr>
            <a:r>
              <a:rPr lang="sl-SI" sz="2600" dirty="0" smtClean="0"/>
              <a:t>badminton na mivki</a:t>
            </a:r>
            <a:endParaRPr lang="sl-SI" sz="2600" dirty="0"/>
          </a:p>
          <a:p>
            <a:pPr>
              <a:buNone/>
            </a:pPr>
            <a:r>
              <a:rPr lang="sl-SI" sz="2600" dirty="0" smtClean="0"/>
              <a:t>igrišče za košarko – asfalt – trojke</a:t>
            </a:r>
            <a:endParaRPr lang="sl-SI" sz="2600" dirty="0"/>
          </a:p>
          <a:p>
            <a:pPr>
              <a:buNone/>
            </a:pPr>
            <a:r>
              <a:rPr lang="sl-SI" sz="2600" dirty="0" smtClean="0"/>
              <a:t>namizni tenis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APARTMAJI	</a:t>
            </a:r>
            <a:endParaRPr lang="sl-SI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sl-SI" sz="3600" b="1" dirty="0" smtClean="0"/>
              <a:t>APARTMAJI TONKLI (</a:t>
            </a:r>
            <a:r>
              <a:rPr lang="sl-SI" sz="3600" b="1" dirty="0" err="1" smtClean="0"/>
              <a:t>Logje</a:t>
            </a:r>
            <a:r>
              <a:rPr lang="sl-SI" sz="3600" b="1" dirty="0" smtClean="0"/>
              <a:t>): </a:t>
            </a:r>
          </a:p>
          <a:p>
            <a:pPr>
              <a:buNone/>
            </a:pPr>
            <a:r>
              <a:rPr lang="sl-SI" b="1" dirty="0" smtClean="0"/>
              <a:t>TON – AKTIV Gostinstvo in turizem d.o.o.</a:t>
            </a:r>
          </a:p>
          <a:p>
            <a:pPr>
              <a:buNone/>
            </a:pPr>
            <a:r>
              <a:rPr lang="sl-SI" b="1" dirty="0" err="1" smtClean="0"/>
              <a:t>Logje</a:t>
            </a:r>
            <a:r>
              <a:rPr lang="sl-SI" b="1" dirty="0" smtClean="0"/>
              <a:t> 35, 5223 Breginj</a:t>
            </a:r>
          </a:p>
          <a:p>
            <a:pPr>
              <a:buNone/>
            </a:pPr>
            <a:r>
              <a:rPr lang="sl-SI" b="1" dirty="0" smtClean="0"/>
              <a:t> </a:t>
            </a:r>
            <a:r>
              <a:rPr lang="sl-SI" dirty="0" smtClean="0"/>
              <a:t>Telefon: 041 398 587</a:t>
            </a:r>
          </a:p>
          <a:p>
            <a:pPr>
              <a:buNone/>
            </a:pPr>
            <a:r>
              <a:rPr lang="sl-SI" dirty="0" err="1" smtClean="0"/>
              <a:t>Email</a:t>
            </a:r>
            <a:r>
              <a:rPr lang="sl-SI" dirty="0" smtClean="0"/>
              <a:t>: </a:t>
            </a:r>
            <a:r>
              <a:rPr lang="sl-SI" dirty="0" err="1" smtClean="0">
                <a:hlinkClick r:id="rId2"/>
              </a:rPr>
              <a:t>kmetija.tonkli@gmail.com</a:t>
            </a:r>
            <a:endParaRPr lang="sl-SI" dirty="0" smtClean="0"/>
          </a:p>
          <a:p>
            <a:pPr>
              <a:buNone/>
            </a:pPr>
            <a:r>
              <a:rPr lang="sl-SI" b="1" dirty="0" smtClean="0"/>
              <a:t>kapaciteta: APP 2 osebi, APP 3+2 osebi, APP 6 oseb</a:t>
            </a:r>
          </a:p>
          <a:p>
            <a:pPr>
              <a:buNone/>
            </a:pPr>
            <a:endParaRPr lang="sl-SI" dirty="0" smtClean="0"/>
          </a:p>
          <a:p>
            <a:pPr algn="ctr">
              <a:buNone/>
            </a:pPr>
            <a:r>
              <a:rPr lang="sl-SI" sz="3600" b="1" dirty="0" smtClean="0"/>
              <a:t>HIŠA LOGJE (</a:t>
            </a:r>
            <a:r>
              <a:rPr lang="sl-SI" sz="3600" b="1" dirty="0" err="1" smtClean="0"/>
              <a:t>Logje</a:t>
            </a:r>
            <a:r>
              <a:rPr lang="sl-SI" sz="3600" b="1" dirty="0" smtClean="0"/>
              <a:t>)</a:t>
            </a:r>
          </a:p>
          <a:p>
            <a:pPr>
              <a:buNone/>
            </a:pPr>
            <a:r>
              <a:rPr lang="sl-SI" sz="3100" dirty="0" err="1"/>
              <a:t>Logje</a:t>
            </a:r>
            <a:r>
              <a:rPr lang="sl-SI" sz="3100" dirty="0"/>
              <a:t> 69, 5223 Breginj, </a:t>
            </a:r>
          </a:p>
          <a:p>
            <a:pPr>
              <a:buNone/>
            </a:pPr>
            <a:r>
              <a:rPr lang="sl-SI" sz="3100" dirty="0"/>
              <a:t>Tel.: +386 41 603 420; +386 41 491 683 </a:t>
            </a:r>
          </a:p>
          <a:p>
            <a:pPr>
              <a:buNone/>
            </a:pPr>
            <a:r>
              <a:rPr lang="sl-SI" sz="3100" dirty="0"/>
              <a:t>E-</a:t>
            </a:r>
            <a:r>
              <a:rPr lang="sl-SI" sz="3100" dirty="0" err="1"/>
              <a:t>mail</a:t>
            </a:r>
            <a:r>
              <a:rPr lang="sl-SI" sz="3100" dirty="0"/>
              <a:t>: </a:t>
            </a:r>
            <a:r>
              <a:rPr lang="sl-SI" sz="3100" dirty="0" err="1">
                <a:hlinkClick r:id="rId3"/>
              </a:rPr>
              <a:t>hisa.logje@gmail.com</a:t>
            </a:r>
            <a:r>
              <a:rPr lang="sl-SI" sz="3100" dirty="0"/>
              <a:t> </a:t>
            </a:r>
            <a:endParaRPr lang="sl-SI" sz="3100" dirty="0" smtClean="0"/>
          </a:p>
          <a:p>
            <a:pPr>
              <a:buNone/>
            </a:pPr>
            <a:r>
              <a:rPr lang="sl-SI" sz="3100" dirty="0" smtClean="0"/>
              <a:t>Kapaciteta: počitniška hiša 7+2 osebi</a:t>
            </a:r>
          </a:p>
          <a:p>
            <a:pPr>
              <a:buNone/>
            </a:pPr>
            <a:endParaRPr lang="sl-SI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l-SI" sz="2500" b="1" dirty="0" smtClean="0"/>
              <a:t>HIŠA V SADOVNJAKU (Borjana)</a:t>
            </a:r>
          </a:p>
          <a:p>
            <a:pPr>
              <a:buNone/>
            </a:pPr>
            <a:r>
              <a:rPr lang="sl-SI" sz="2200" dirty="0" smtClean="0"/>
              <a:t>Borjana 86, 5223 Breginj</a:t>
            </a:r>
          </a:p>
          <a:p>
            <a:pPr>
              <a:buNone/>
            </a:pPr>
            <a:r>
              <a:rPr lang="sl-SI" sz="2200" dirty="0" smtClean="0"/>
              <a:t>Tel: 040 </a:t>
            </a:r>
            <a:r>
              <a:rPr lang="sl-SI" sz="2200" dirty="0"/>
              <a:t>417 </a:t>
            </a:r>
            <a:r>
              <a:rPr lang="sl-SI" sz="2200" dirty="0" smtClean="0"/>
              <a:t>699 (Erika Kašca)</a:t>
            </a:r>
          </a:p>
          <a:p>
            <a:pPr>
              <a:buNone/>
            </a:pPr>
            <a:r>
              <a:rPr lang="sl-SI" sz="2200" dirty="0" err="1" smtClean="0">
                <a:hlinkClick r:id="rId2"/>
              </a:rPr>
              <a:t>erika.kasca@gmail.com</a:t>
            </a:r>
            <a:endParaRPr lang="sl-SI" sz="2200" dirty="0">
              <a:hlinkClick r:id="rId2"/>
            </a:endParaRPr>
          </a:p>
          <a:p>
            <a:pPr>
              <a:buNone/>
            </a:pPr>
            <a:r>
              <a:rPr lang="sl-SI" sz="2200" dirty="0" smtClean="0"/>
              <a:t>Kapaciteta: 4 osebe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 smtClean="0"/>
          </a:p>
          <a:p>
            <a:pPr algn="ctr">
              <a:buNone/>
            </a:pPr>
            <a:r>
              <a:rPr lang="sl-SI" sz="2500" b="1" dirty="0" smtClean="0"/>
              <a:t>APARTMA NADIŽA (Borjana)</a:t>
            </a:r>
          </a:p>
          <a:p>
            <a:pPr>
              <a:buNone/>
            </a:pPr>
            <a:r>
              <a:rPr lang="sl-SI" sz="2200" dirty="0" smtClean="0"/>
              <a:t>Borjana 74, 5223 Breginj</a:t>
            </a:r>
          </a:p>
          <a:p>
            <a:pPr>
              <a:buNone/>
            </a:pPr>
            <a:r>
              <a:rPr lang="sl-SI" sz="2200" dirty="0" smtClean="0"/>
              <a:t>Tel: 041 548 412</a:t>
            </a:r>
          </a:p>
          <a:p>
            <a:pPr>
              <a:buNone/>
            </a:pPr>
            <a:r>
              <a:rPr lang="sl-SI" sz="2200" dirty="0" smtClean="0"/>
              <a:t>Kapaciteta: APP 5 oseb, APP 6 oseb, bungalov za 4 osebe</a:t>
            </a:r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5774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l-SI" sz="2500" b="1" dirty="0" smtClean="0"/>
              <a:t>APARTMA LOŠČ (Podbela)</a:t>
            </a:r>
          </a:p>
          <a:p>
            <a:pPr>
              <a:buNone/>
            </a:pPr>
            <a:r>
              <a:rPr lang="sl-SI" sz="2200" dirty="0" smtClean="0"/>
              <a:t>Podbela 21, 5223 Breginj</a:t>
            </a:r>
          </a:p>
          <a:p>
            <a:pPr>
              <a:buNone/>
            </a:pPr>
            <a:r>
              <a:rPr lang="sl-SI" sz="2200" dirty="0" smtClean="0"/>
              <a:t>Tel: 040 186 890</a:t>
            </a:r>
          </a:p>
          <a:p>
            <a:pPr>
              <a:buNone/>
            </a:pPr>
            <a:r>
              <a:rPr lang="sl-SI" sz="2200" dirty="0" err="1" smtClean="0"/>
              <a:t>Email</a:t>
            </a:r>
            <a:r>
              <a:rPr lang="sl-SI" sz="2200" dirty="0" smtClean="0"/>
              <a:t>: </a:t>
            </a:r>
            <a:r>
              <a:rPr lang="sl-SI" sz="2200" dirty="0" err="1" smtClean="0">
                <a:hlinkClick r:id="rId2"/>
              </a:rPr>
              <a:t>vanessa.marcola@gmail.com</a:t>
            </a:r>
            <a:r>
              <a:rPr lang="sl-SI" sz="2200" dirty="0" smtClean="0"/>
              <a:t> </a:t>
            </a:r>
          </a:p>
          <a:p>
            <a:pPr>
              <a:buNone/>
            </a:pPr>
            <a:r>
              <a:rPr lang="sl-SI" sz="2200" dirty="0" smtClean="0"/>
              <a:t>Kapaciteta: APP 4+2 osebi</a:t>
            </a:r>
          </a:p>
          <a:p>
            <a:pPr>
              <a:buNone/>
            </a:pPr>
            <a:endParaRPr lang="sl-SI" dirty="0" smtClean="0"/>
          </a:p>
          <a:p>
            <a:pPr algn="ctr">
              <a:buNone/>
            </a:pPr>
            <a:r>
              <a:rPr lang="sl-SI" sz="2500" b="1" dirty="0" smtClean="0"/>
              <a:t>APARTMA FANI (Podbela)</a:t>
            </a:r>
          </a:p>
          <a:p>
            <a:pPr>
              <a:buNone/>
            </a:pPr>
            <a:r>
              <a:rPr lang="sl-SI" sz="2200" dirty="0"/>
              <a:t>Podbela 16, 5223 </a:t>
            </a:r>
            <a:r>
              <a:rPr lang="sl-SI" sz="2200" dirty="0" smtClean="0"/>
              <a:t>Breginj</a:t>
            </a:r>
            <a:endParaRPr lang="sl-SI" sz="2200" dirty="0"/>
          </a:p>
          <a:p>
            <a:pPr>
              <a:buNone/>
            </a:pPr>
            <a:r>
              <a:rPr lang="sl-SI" sz="2200" b="1" dirty="0" err="1"/>
              <a:t>Gsm</a:t>
            </a:r>
            <a:r>
              <a:rPr lang="sl-SI" sz="2200" b="1" dirty="0"/>
              <a:t>:</a:t>
            </a:r>
            <a:r>
              <a:rPr lang="sl-SI" sz="2200" dirty="0"/>
              <a:t> +386 41 566 848</a:t>
            </a:r>
            <a:r>
              <a:rPr lang="sl-SI" sz="2200" i="1" dirty="0"/>
              <a:t> </a:t>
            </a:r>
            <a:endParaRPr lang="sl-SI" sz="2200" dirty="0"/>
          </a:p>
          <a:p>
            <a:pPr>
              <a:buNone/>
            </a:pPr>
            <a:r>
              <a:rPr lang="sl-SI" sz="2200" b="1" dirty="0" err="1"/>
              <a:t>Gsm</a:t>
            </a:r>
            <a:r>
              <a:rPr lang="sl-SI" sz="2200" b="1" dirty="0"/>
              <a:t>:</a:t>
            </a:r>
            <a:r>
              <a:rPr lang="sl-SI" sz="2200" dirty="0"/>
              <a:t> +386 31 655 578</a:t>
            </a:r>
            <a:r>
              <a:rPr lang="sl-SI" sz="2200" i="1" dirty="0"/>
              <a:t> </a:t>
            </a:r>
            <a:endParaRPr lang="sl-SI" sz="2200" dirty="0"/>
          </a:p>
          <a:p>
            <a:pPr>
              <a:buNone/>
            </a:pPr>
            <a:r>
              <a:rPr lang="sl-SI" sz="2200" b="1" dirty="0" err="1"/>
              <a:t>Mail</a:t>
            </a:r>
            <a:r>
              <a:rPr lang="sl-SI" sz="2200" b="1" dirty="0"/>
              <a:t>:</a:t>
            </a:r>
            <a:r>
              <a:rPr lang="sl-SI" sz="2200" dirty="0"/>
              <a:t> </a:t>
            </a:r>
            <a:r>
              <a:rPr lang="sl-SI" sz="2200" u="sng" dirty="0" err="1">
                <a:hlinkClick r:id="rId3"/>
              </a:rPr>
              <a:t>info</a:t>
            </a:r>
            <a:r>
              <a:rPr lang="sl-SI" sz="2200" u="sng" dirty="0">
                <a:hlinkClick r:id="rId3"/>
              </a:rPr>
              <a:t>@</a:t>
            </a:r>
            <a:r>
              <a:rPr lang="sl-SI" sz="2200" u="sng" dirty="0" err="1">
                <a:hlinkClick r:id="rId3"/>
              </a:rPr>
              <a:t>apartments</a:t>
            </a:r>
            <a:r>
              <a:rPr lang="sl-SI" sz="2200" u="sng" dirty="0">
                <a:hlinkClick r:id="rId3"/>
              </a:rPr>
              <a:t>-</a:t>
            </a:r>
            <a:r>
              <a:rPr lang="sl-SI" sz="2200" u="sng" dirty="0" err="1">
                <a:hlinkClick r:id="rId3"/>
              </a:rPr>
              <a:t>fani.com</a:t>
            </a:r>
            <a:endParaRPr lang="sl-SI" sz="2200" dirty="0"/>
          </a:p>
          <a:p>
            <a:pPr>
              <a:buNone/>
            </a:pPr>
            <a:r>
              <a:rPr lang="sl-SI" sz="2200" b="1" dirty="0" err="1"/>
              <a:t>Web</a:t>
            </a:r>
            <a:r>
              <a:rPr lang="sl-SI" sz="2200" b="1" dirty="0"/>
              <a:t>:</a:t>
            </a:r>
            <a:r>
              <a:rPr lang="sl-SI" sz="2200" dirty="0"/>
              <a:t> </a:t>
            </a:r>
            <a:r>
              <a:rPr lang="sl-SI" sz="2200" u="sng" dirty="0">
                <a:hlinkClick r:id="rId4"/>
              </a:rPr>
              <a:t>http://</a:t>
            </a:r>
            <a:r>
              <a:rPr lang="sl-SI" sz="2200" u="sng" dirty="0" smtClean="0">
                <a:hlinkClick r:id="rId4"/>
              </a:rPr>
              <a:t>www.apartments-fani.com</a:t>
            </a:r>
            <a:endParaRPr lang="sl-SI" sz="2200" u="sng" dirty="0" smtClean="0"/>
          </a:p>
          <a:p>
            <a:pPr>
              <a:buNone/>
            </a:pPr>
            <a:r>
              <a:rPr lang="sl-SI" sz="2200" dirty="0" smtClean="0"/>
              <a:t>Kapaciteta:  APP 5 oseb</a:t>
            </a:r>
            <a:endParaRPr lang="sl-SI" sz="2200" dirty="0"/>
          </a:p>
          <a:p>
            <a:pPr>
              <a:buNone/>
            </a:pPr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l-SI" sz="2500" b="1" dirty="0" smtClean="0"/>
              <a:t>APARTMAJI ŠKVOR (Robidišče)</a:t>
            </a:r>
          </a:p>
          <a:p>
            <a:pPr>
              <a:buNone/>
            </a:pPr>
            <a:r>
              <a:rPr lang="sl-SI" sz="2200" dirty="0" err="1"/>
              <a:t>Škvor</a:t>
            </a:r>
            <a:r>
              <a:rPr lang="sl-SI" sz="2200" dirty="0"/>
              <a:t> </a:t>
            </a:r>
            <a:r>
              <a:rPr lang="sl-SI" sz="2200" dirty="0" err="1" smtClean="0"/>
              <a:t>holidayhouse</a:t>
            </a:r>
            <a:endParaRPr lang="sl-SI" sz="2200" dirty="0"/>
          </a:p>
          <a:p>
            <a:pPr>
              <a:buNone/>
            </a:pPr>
            <a:r>
              <a:rPr lang="sl-SI" sz="2200" dirty="0" smtClean="0"/>
              <a:t>Robidišče 10</a:t>
            </a:r>
            <a:endParaRPr lang="sl-SI" sz="2200" dirty="0"/>
          </a:p>
          <a:p>
            <a:pPr>
              <a:buNone/>
            </a:pPr>
            <a:r>
              <a:rPr lang="sl-SI" sz="2200" dirty="0" smtClean="0"/>
              <a:t>5223 Breginj</a:t>
            </a:r>
            <a:endParaRPr lang="sl-SI" sz="2200" dirty="0"/>
          </a:p>
          <a:p>
            <a:pPr>
              <a:buNone/>
            </a:pPr>
            <a:r>
              <a:rPr lang="sl-SI" sz="2200" dirty="0" smtClean="0"/>
              <a:t>Kobarid</a:t>
            </a:r>
            <a:r>
              <a:rPr lang="sl-SI" sz="2200" dirty="0"/>
              <a:t>, </a:t>
            </a:r>
            <a:r>
              <a:rPr lang="sl-SI" sz="2200" dirty="0" err="1" smtClean="0"/>
              <a:t>Slovenia</a:t>
            </a:r>
            <a:endParaRPr lang="sl-SI" sz="2200" dirty="0"/>
          </a:p>
          <a:p>
            <a:pPr>
              <a:buNone/>
            </a:pPr>
            <a:r>
              <a:rPr lang="sl-SI" sz="2200" dirty="0" smtClean="0"/>
              <a:t>Tel</a:t>
            </a:r>
            <a:r>
              <a:rPr lang="sl-SI" sz="2200" dirty="0"/>
              <a:t>: +386 31 345 </a:t>
            </a:r>
            <a:r>
              <a:rPr lang="sl-SI" sz="2200" dirty="0" smtClean="0"/>
              <a:t>958</a:t>
            </a:r>
            <a:endParaRPr lang="sl-SI" sz="2200" dirty="0"/>
          </a:p>
          <a:p>
            <a:pPr>
              <a:buNone/>
            </a:pPr>
            <a:r>
              <a:rPr lang="sl-SI" sz="2200" dirty="0" err="1" smtClean="0"/>
              <a:t>Email</a:t>
            </a:r>
            <a:r>
              <a:rPr lang="sl-SI" sz="2200" dirty="0"/>
              <a:t>: </a:t>
            </a:r>
            <a:r>
              <a:rPr lang="sl-SI" sz="2200" dirty="0" err="1" smtClean="0">
                <a:hlinkClick r:id="rId2"/>
              </a:rPr>
              <a:t>info</a:t>
            </a:r>
            <a:r>
              <a:rPr lang="sl-SI" sz="2200" dirty="0" smtClean="0">
                <a:hlinkClick r:id="rId2"/>
              </a:rPr>
              <a:t>@</a:t>
            </a:r>
            <a:r>
              <a:rPr lang="sl-SI" sz="2200" dirty="0" err="1" smtClean="0">
                <a:hlinkClick r:id="rId2"/>
              </a:rPr>
              <a:t>skvor</a:t>
            </a:r>
            <a:r>
              <a:rPr lang="sl-SI" sz="2200" dirty="0" smtClean="0">
                <a:hlinkClick r:id="rId2"/>
              </a:rPr>
              <a:t>-</a:t>
            </a:r>
            <a:r>
              <a:rPr lang="sl-SI" sz="2200" dirty="0" err="1" smtClean="0">
                <a:hlinkClick r:id="rId2"/>
              </a:rPr>
              <a:t>holidayhouse.com</a:t>
            </a:r>
            <a:endParaRPr lang="sl-SI" sz="2200" dirty="0" smtClean="0"/>
          </a:p>
          <a:p>
            <a:pPr>
              <a:buNone/>
            </a:pPr>
            <a:r>
              <a:rPr lang="sl-SI" sz="2200" dirty="0" smtClean="0"/>
              <a:t>Kapaciteta: APP 8 oseb, APP 6 oseb, APP 4 osebe</a:t>
            </a:r>
          </a:p>
          <a:p>
            <a:pPr>
              <a:buNone/>
            </a:pPr>
            <a:endParaRPr lang="sl-SI" sz="2200" dirty="0"/>
          </a:p>
          <a:p>
            <a:pPr algn="ctr">
              <a:buNone/>
            </a:pPr>
            <a:r>
              <a:rPr lang="sl-SI" sz="2500" b="1" dirty="0" smtClean="0"/>
              <a:t>HIŠA ČARMAN (Robidišče)</a:t>
            </a:r>
          </a:p>
          <a:p>
            <a:pPr>
              <a:buNone/>
            </a:pPr>
            <a:r>
              <a:rPr lang="sl-SI" sz="2200" dirty="0" smtClean="0"/>
              <a:t>Robidišče </a:t>
            </a:r>
            <a:r>
              <a:rPr lang="sl-SI" sz="2200" dirty="0"/>
              <a:t>27, 5223 Robidišče</a:t>
            </a:r>
            <a:r>
              <a:rPr lang="sl-SI" sz="2200" dirty="0" smtClean="0"/>
              <a:t>,</a:t>
            </a:r>
          </a:p>
          <a:p>
            <a:pPr>
              <a:buNone/>
            </a:pPr>
            <a:r>
              <a:rPr lang="sl-SI" sz="2200" dirty="0"/>
              <a:t>Telefon: (+386) </a:t>
            </a:r>
            <a:r>
              <a:rPr lang="sl-SI" sz="2200" dirty="0" smtClean="0"/>
              <a:t>040 454 372</a:t>
            </a:r>
            <a:endParaRPr lang="sl-SI" sz="2200" dirty="0"/>
          </a:p>
          <a:p>
            <a:pPr>
              <a:buNone/>
            </a:pPr>
            <a:r>
              <a:rPr lang="sl-SI" sz="2200" dirty="0" err="1">
                <a:hlinkClick r:id="rId3"/>
              </a:rPr>
              <a:t>info</a:t>
            </a:r>
            <a:r>
              <a:rPr lang="sl-SI" sz="2200" dirty="0">
                <a:hlinkClick r:id="rId3"/>
              </a:rPr>
              <a:t>@</a:t>
            </a:r>
            <a:r>
              <a:rPr lang="sl-SI" sz="2200" dirty="0" err="1">
                <a:hlinkClick r:id="rId3"/>
              </a:rPr>
              <a:t>hisa</a:t>
            </a:r>
            <a:r>
              <a:rPr lang="sl-SI" sz="2200" dirty="0">
                <a:hlinkClick r:id="rId3"/>
              </a:rPr>
              <a:t>-</a:t>
            </a:r>
            <a:r>
              <a:rPr lang="sl-SI" sz="2200" dirty="0" err="1">
                <a:hlinkClick r:id="rId3"/>
              </a:rPr>
              <a:t>carman.si</a:t>
            </a:r>
            <a:endParaRPr lang="sl-SI" sz="2200" dirty="0"/>
          </a:p>
          <a:p>
            <a:pPr>
              <a:buNone/>
            </a:pPr>
            <a:r>
              <a:rPr lang="sl-SI" sz="2200" dirty="0" smtClean="0"/>
              <a:t>Kapaciteta: hiša, do 6 oseb</a:t>
            </a:r>
            <a:r>
              <a:rPr lang="sl-SI" sz="2200" dirty="0"/>
              <a:t> </a:t>
            </a:r>
            <a:endParaRPr lang="sl-SI" sz="2200" dirty="0" smtClean="0"/>
          </a:p>
          <a:p>
            <a:pPr>
              <a:buNone/>
            </a:pPr>
            <a:endParaRPr lang="sl-SI" sz="2200" dirty="0" smtClean="0"/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l-SI" sz="2500" b="1" dirty="0" smtClean="0"/>
              <a:t>APARTMA BENJAMIN (Sedlo)</a:t>
            </a:r>
          </a:p>
          <a:p>
            <a:pPr>
              <a:buNone/>
            </a:pPr>
            <a:r>
              <a:rPr lang="sl-SI" sz="2200" dirty="0"/>
              <a:t>Sedlo 36, </a:t>
            </a:r>
            <a:r>
              <a:rPr lang="sl-SI" sz="2200" dirty="0" smtClean="0"/>
              <a:t>5223 Breginj</a:t>
            </a:r>
            <a:endParaRPr lang="sl-SI" sz="2200" dirty="0"/>
          </a:p>
          <a:p>
            <a:pPr>
              <a:buNone/>
            </a:pPr>
            <a:r>
              <a:rPr lang="sl-SI" sz="2200" dirty="0" err="1"/>
              <a:t>Mob</a:t>
            </a:r>
            <a:r>
              <a:rPr lang="sl-SI" sz="2200" dirty="0"/>
              <a:t>. tel.: </a:t>
            </a:r>
            <a:r>
              <a:rPr lang="sl-SI" sz="2200" dirty="0" smtClean="0"/>
              <a:t> 051 </a:t>
            </a:r>
            <a:r>
              <a:rPr lang="sl-SI" sz="2200" dirty="0"/>
              <a:t>416 875 </a:t>
            </a:r>
            <a:r>
              <a:rPr lang="sl-SI" sz="2200" dirty="0" smtClean="0"/>
              <a:t>(Benjamin </a:t>
            </a:r>
            <a:r>
              <a:rPr lang="sl-SI" sz="2200" dirty="0" err="1" smtClean="0"/>
              <a:t>Sabotič</a:t>
            </a:r>
            <a:r>
              <a:rPr lang="sl-SI" sz="2200" dirty="0" smtClean="0"/>
              <a:t>)</a:t>
            </a:r>
          </a:p>
          <a:p>
            <a:pPr>
              <a:buNone/>
            </a:pPr>
            <a:r>
              <a:rPr lang="sl-SI" sz="2200" dirty="0" smtClean="0"/>
              <a:t>Kapaciteta: APP 4+2 osebi</a:t>
            </a:r>
          </a:p>
          <a:p>
            <a:pPr>
              <a:buNone/>
            </a:pPr>
            <a:r>
              <a:rPr lang="sl-SI" dirty="0" smtClean="0"/>
              <a:t/>
            </a:r>
            <a:br>
              <a:rPr lang="sl-SI" dirty="0" smtClean="0"/>
            </a:br>
            <a:endParaRPr lang="sl-SI" dirty="0" smtClean="0"/>
          </a:p>
          <a:p>
            <a:pPr algn="ctr">
              <a:buNone/>
            </a:pPr>
            <a:r>
              <a:rPr lang="sl-SI" sz="2500" b="1" dirty="0" smtClean="0"/>
              <a:t>APARTMA PR BRICU (Potoki)</a:t>
            </a:r>
          </a:p>
          <a:p>
            <a:pPr>
              <a:buNone/>
            </a:pPr>
            <a:r>
              <a:rPr lang="pl-PL" sz="2200" dirty="0" smtClean="0"/>
              <a:t>Potoki </a:t>
            </a:r>
            <a:r>
              <a:rPr lang="pl-PL" sz="2200" dirty="0"/>
              <a:t>16, 5222 Kobarid</a:t>
            </a:r>
          </a:p>
          <a:p>
            <a:pPr>
              <a:buNone/>
            </a:pPr>
            <a:r>
              <a:rPr lang="pl-PL" sz="2200" dirty="0"/>
              <a:t>Telefon: 040 426 </a:t>
            </a:r>
            <a:r>
              <a:rPr lang="pl-PL" sz="2200" dirty="0" smtClean="0"/>
              <a:t>563 (Marjan Kuščer)</a:t>
            </a:r>
          </a:p>
          <a:p>
            <a:pPr>
              <a:buNone/>
            </a:pPr>
            <a:r>
              <a:rPr lang="pl-PL" sz="2200" dirty="0" smtClean="0"/>
              <a:t>Kapaciteta: APP 4+2 osebi</a:t>
            </a:r>
            <a:endParaRPr lang="pl-PL" sz="2200" dirty="0"/>
          </a:p>
          <a:p>
            <a:pPr>
              <a:buNone/>
            </a:pPr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TABORNI PROSTORI</a:t>
            </a:r>
            <a:endParaRPr lang="sl-SI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l-SI" b="1" dirty="0" smtClean="0"/>
              <a:t>MILANOV TABORNI PROSTOR (Podbela)</a:t>
            </a:r>
          </a:p>
          <a:p>
            <a:pPr>
              <a:buNone/>
            </a:pPr>
            <a:r>
              <a:rPr lang="sl-SI" sz="2000" dirty="0" smtClean="0"/>
              <a:t>Kontaktni podatki: 041 227 115 (Kristina Čušin)</a:t>
            </a:r>
          </a:p>
          <a:p>
            <a:pPr>
              <a:buNone/>
            </a:pPr>
            <a:r>
              <a:rPr lang="sl-SI" sz="2000" dirty="0" err="1" smtClean="0"/>
              <a:t>Email</a:t>
            </a:r>
            <a:r>
              <a:rPr lang="sl-SI" sz="2000" dirty="0" smtClean="0"/>
              <a:t>: </a:t>
            </a:r>
            <a:r>
              <a:rPr lang="sl-SI" sz="2000" dirty="0" err="1" smtClean="0">
                <a:hlinkClick r:id="rId2"/>
              </a:rPr>
              <a:t>kristina.cusin@gmail.com</a:t>
            </a:r>
            <a:r>
              <a:rPr lang="sl-SI" sz="2000" dirty="0" smtClean="0"/>
              <a:t> </a:t>
            </a:r>
          </a:p>
          <a:p>
            <a:pPr>
              <a:buNone/>
            </a:pPr>
            <a:r>
              <a:rPr lang="sl-SI" sz="2000" dirty="0" smtClean="0"/>
              <a:t>Kapaciteta: 500 ljudi</a:t>
            </a:r>
          </a:p>
          <a:p>
            <a:pPr algn="ctr">
              <a:buNone/>
            </a:pPr>
            <a:r>
              <a:rPr lang="sl-SI" b="1" dirty="0" smtClean="0"/>
              <a:t>TABORNI PROSTOR OB NADIŽI (Podbela)</a:t>
            </a:r>
          </a:p>
          <a:p>
            <a:pPr>
              <a:buNone/>
            </a:pPr>
            <a:r>
              <a:rPr lang="sl-SI" sz="2000" dirty="0" smtClean="0"/>
              <a:t>Kontaktni podatki: 040 837 160 (David Čušin)</a:t>
            </a:r>
          </a:p>
          <a:p>
            <a:pPr>
              <a:buNone/>
            </a:pPr>
            <a:r>
              <a:rPr lang="sl-SI" sz="2000" dirty="0" smtClean="0"/>
              <a:t>Kapaciteta: 150 ljudi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454</TotalTime>
  <Words>461</Words>
  <Application>Microsoft Office PowerPoint</Application>
  <PresentationFormat>Diaprojekcija na zaslonu (4:3)</PresentationFormat>
  <Paragraphs>203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3" baseType="lpstr">
      <vt:lpstr>Officeova tema</vt:lpstr>
      <vt:lpstr>TURISTIČNA PONUDBA V  BREGINJSKEM KOTU</vt:lpstr>
      <vt:lpstr>KAMPI</vt:lpstr>
      <vt:lpstr>ŠPORTNI CENTRI</vt:lpstr>
      <vt:lpstr>APARTMAJI </vt:lpstr>
      <vt:lpstr>Diapozitiv 5</vt:lpstr>
      <vt:lpstr>Diapozitiv 6</vt:lpstr>
      <vt:lpstr>Diapozitiv 7</vt:lpstr>
      <vt:lpstr>Diapozitiv 8</vt:lpstr>
      <vt:lpstr>TABORNI PROSTORI</vt:lpstr>
      <vt:lpstr>GOSTINSKA PONUDBA</vt:lpstr>
      <vt:lpstr>GOSTINSKA PONUDBA</vt:lpstr>
      <vt:lpstr>GOSTINSKA PONUDBA</vt:lpstr>
      <vt:lpstr>ZASEBNE MUZEJSKE ZBIRKE</vt:lpstr>
      <vt:lpstr>POSLEDNJI MUZEJ SODOBNE UMETNOSTI</vt:lpstr>
      <vt:lpstr>ZASEBNE MUZEJSKE ZBIRKE</vt:lpstr>
      <vt:lpstr>ETNO VOJNA ZBIRKA - MAZORA</vt:lpstr>
      <vt:lpstr>ZASEBNE MUZEJSKE ZBIRKE</vt:lpstr>
      <vt:lpstr>Vojna zbirka Stol 1915-1917 – Breginj</vt:lpstr>
      <vt:lpstr>STARO VAŠKO JEDRO - BREGINJ</vt:lpstr>
      <vt:lpstr>Diapozitiv 20</vt:lpstr>
      <vt:lpstr>PRENOČITEV ZA POHODNIKE</vt:lpstr>
      <vt:lpstr>Diapozitiv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TURISTIČNA PONUDBA V BREGINJSKEM KOTU</dc:title>
  <dc:creator>apartma LOSC</dc:creator>
  <cp:lastModifiedBy>apartma LOSC</cp:lastModifiedBy>
  <cp:revision>49</cp:revision>
  <dcterms:created xsi:type="dcterms:W3CDTF">2018-03-18T13:21:35Z</dcterms:created>
  <dcterms:modified xsi:type="dcterms:W3CDTF">2018-03-18T20:57:47Z</dcterms:modified>
</cp:coreProperties>
</file>