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9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61" r:id="rId6"/>
    <p:sldId id="355" r:id="rId7"/>
    <p:sldId id="356" r:id="rId8"/>
    <p:sldId id="362" r:id="rId9"/>
    <p:sldId id="302" r:id="rId10"/>
    <p:sldId id="314" r:id="rId11"/>
    <p:sldId id="259" r:id="rId12"/>
    <p:sldId id="340" r:id="rId13"/>
    <p:sldId id="343" r:id="rId14"/>
    <p:sldId id="276" r:id="rId15"/>
    <p:sldId id="344" r:id="rId16"/>
    <p:sldId id="346" r:id="rId17"/>
    <p:sldId id="347" r:id="rId18"/>
    <p:sldId id="348" r:id="rId19"/>
    <p:sldId id="358" r:id="rId20"/>
    <p:sldId id="359" r:id="rId2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ABBCE-B795-4406-9116-0BD1B63F68D5}" v="7346" dt="2025-02-17T09:08:00.8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7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ja Drobnič" userId="S::katja.drobnic@dolina-soce.si::f576dac3-c24a-48e8-b8ed-cbb457516191" providerId="AD" clId="Web-{D5947076-3456-22DF-D92E-5E05D8447A88}"/>
    <pc:docChg chg="addSld delSld modSld">
      <pc:chgData name="Katja Drobnič" userId="S::katja.drobnic@dolina-soce.si::f576dac3-c24a-48e8-b8ed-cbb457516191" providerId="AD" clId="Web-{D5947076-3456-22DF-D92E-5E05D8447A88}" dt="2024-01-19T13:36:31.929" v="404" actId="20577"/>
      <pc:docMkLst>
        <pc:docMk/>
      </pc:docMkLst>
      <pc:sldChg chg="del">
        <pc:chgData name="Katja Drobnič" userId="S::katja.drobnic@dolina-soce.si::f576dac3-c24a-48e8-b8ed-cbb457516191" providerId="AD" clId="Web-{D5947076-3456-22DF-D92E-5E05D8447A88}" dt="2024-01-19T13:04:44.315" v="7"/>
        <pc:sldMkLst>
          <pc:docMk/>
          <pc:sldMk cId="1763254460" sldId="260"/>
        </pc:sldMkLst>
      </pc:sldChg>
      <pc:sldChg chg="modSp">
        <pc:chgData name="Katja Drobnič" userId="S::katja.drobnic@dolina-soce.si::f576dac3-c24a-48e8-b8ed-cbb457516191" providerId="AD" clId="Web-{D5947076-3456-22DF-D92E-5E05D8447A88}" dt="2024-01-19T13:24:21.675" v="235" actId="20577"/>
        <pc:sldMkLst>
          <pc:docMk/>
          <pc:sldMk cId="3099124567" sldId="276"/>
        </pc:sldMkLst>
      </pc:sldChg>
      <pc:sldChg chg="del">
        <pc:chgData name="Katja Drobnič" userId="S::katja.drobnic@dolina-soce.si::f576dac3-c24a-48e8-b8ed-cbb457516191" providerId="AD" clId="Web-{D5947076-3456-22DF-D92E-5E05D8447A88}" dt="2024-01-19T13:04:34.033" v="1"/>
        <pc:sldMkLst>
          <pc:docMk/>
          <pc:sldMk cId="3555343773" sldId="310"/>
        </pc:sldMkLst>
      </pc:sldChg>
      <pc:sldChg chg="add del">
        <pc:chgData name="Katja Drobnič" userId="S::katja.drobnic@dolina-soce.si::f576dac3-c24a-48e8-b8ed-cbb457516191" providerId="AD" clId="Web-{D5947076-3456-22DF-D92E-5E05D8447A88}" dt="2024-01-19T13:04:43.534" v="6"/>
        <pc:sldMkLst>
          <pc:docMk/>
          <pc:sldMk cId="476474337" sldId="320"/>
        </pc:sldMkLst>
      </pc:sldChg>
      <pc:sldChg chg="del">
        <pc:chgData name="Katja Drobnič" userId="S::katja.drobnic@dolina-soce.si::f576dac3-c24a-48e8-b8ed-cbb457516191" providerId="AD" clId="Web-{D5947076-3456-22DF-D92E-5E05D8447A88}" dt="2024-01-19T13:04:34.877" v="2"/>
        <pc:sldMkLst>
          <pc:docMk/>
          <pc:sldMk cId="4216746680" sldId="325"/>
        </pc:sldMkLst>
      </pc:sldChg>
      <pc:sldChg chg="del">
        <pc:chgData name="Katja Drobnič" userId="S::katja.drobnic@dolina-soce.si::f576dac3-c24a-48e8-b8ed-cbb457516191" providerId="AD" clId="Web-{D5947076-3456-22DF-D92E-5E05D8447A88}" dt="2024-01-19T13:04:35.596" v="3"/>
        <pc:sldMkLst>
          <pc:docMk/>
          <pc:sldMk cId="756438217" sldId="326"/>
        </pc:sldMkLst>
      </pc:sldChg>
      <pc:sldChg chg="del">
        <pc:chgData name="Katja Drobnič" userId="S::katja.drobnic@dolina-soce.si::f576dac3-c24a-48e8-b8ed-cbb457516191" providerId="AD" clId="Web-{D5947076-3456-22DF-D92E-5E05D8447A88}" dt="2024-01-19T13:04:33.096" v="0"/>
        <pc:sldMkLst>
          <pc:docMk/>
          <pc:sldMk cId="2403694583" sldId="328"/>
        </pc:sldMkLst>
      </pc:sldChg>
      <pc:sldChg chg="modSp">
        <pc:chgData name="Katja Drobnič" userId="S::katja.drobnic@dolina-soce.si::f576dac3-c24a-48e8-b8ed-cbb457516191" providerId="AD" clId="Web-{D5947076-3456-22DF-D92E-5E05D8447A88}" dt="2024-01-19T13:15:50.536" v="79" actId="20577"/>
        <pc:sldMkLst>
          <pc:docMk/>
          <pc:sldMk cId="4212752477" sldId="343"/>
        </pc:sldMkLst>
      </pc:sldChg>
      <pc:sldChg chg="modSp">
        <pc:chgData name="Katja Drobnič" userId="S::katja.drobnic@dolina-soce.si::f576dac3-c24a-48e8-b8ed-cbb457516191" providerId="AD" clId="Web-{D5947076-3456-22DF-D92E-5E05D8447A88}" dt="2024-01-19T13:36:31.929" v="404" actId="20577"/>
        <pc:sldMkLst>
          <pc:docMk/>
          <pc:sldMk cId="448456150" sldId="344"/>
        </pc:sldMkLst>
      </pc:sldChg>
    </pc:docChg>
  </pc:docChgLst>
  <pc:docChgLst>
    <pc:chgData name="Andreja Jurkovič" userId="98c4650b-40e2-4d51-8247-79840b6e9684" providerId="ADAL" clId="{790ABBCE-B795-4406-9116-0BD1B63F68D5}"/>
    <pc:docChg chg="undo custSel addSld delSld modSld">
      <pc:chgData name="Andreja Jurkovič" userId="98c4650b-40e2-4d51-8247-79840b6e9684" providerId="ADAL" clId="{790ABBCE-B795-4406-9116-0BD1B63F68D5}" dt="2025-02-18T10:35:06.292" v="8923" actId="20577"/>
      <pc:docMkLst>
        <pc:docMk/>
      </pc:docMkLst>
      <pc:sldChg chg="addSp delSp modSp mod">
        <pc:chgData name="Andreja Jurkovič" userId="98c4650b-40e2-4d51-8247-79840b6e9684" providerId="ADAL" clId="{790ABBCE-B795-4406-9116-0BD1B63F68D5}" dt="2025-02-18T10:35:06.292" v="8923" actId="20577"/>
        <pc:sldMkLst>
          <pc:docMk/>
          <pc:sldMk cId="2209549405" sldId="256"/>
        </pc:sldMkLst>
        <pc:spChg chg="mod">
          <ac:chgData name="Andreja Jurkovič" userId="98c4650b-40e2-4d51-8247-79840b6e9684" providerId="ADAL" clId="{790ABBCE-B795-4406-9116-0BD1B63F68D5}" dt="2025-02-18T10:35:06.292" v="8923" actId="20577"/>
          <ac:spMkLst>
            <pc:docMk/>
            <pc:sldMk cId="2209549405" sldId="256"/>
            <ac:spMk id="11" creationId="{57E3D7E7-557A-3EAD-1D06-2C08EC2F07CE}"/>
          </ac:spMkLst>
        </pc:spChg>
        <pc:picChg chg="add del mod ord modCrop">
          <ac:chgData name="Andreja Jurkovič" userId="98c4650b-40e2-4d51-8247-79840b6e9684" providerId="ADAL" clId="{790ABBCE-B795-4406-9116-0BD1B63F68D5}" dt="2025-02-10T08:03:40.336" v="36" actId="732"/>
          <ac:picMkLst>
            <pc:docMk/>
            <pc:sldMk cId="2209549405" sldId="256"/>
            <ac:picMk id="19" creationId="{6C73A723-B209-F207-D3D3-ED84F30C7A67}"/>
          </ac:picMkLst>
        </pc:picChg>
      </pc:sldChg>
      <pc:sldChg chg="del">
        <pc:chgData name="Andreja Jurkovič" userId="98c4650b-40e2-4d51-8247-79840b6e9684" providerId="ADAL" clId="{790ABBCE-B795-4406-9116-0BD1B63F68D5}" dt="2025-02-10T11:20:54.630" v="3146" actId="47"/>
        <pc:sldMkLst>
          <pc:docMk/>
          <pc:sldMk cId="3144778347" sldId="258"/>
        </pc:sldMkLst>
      </pc:sldChg>
      <pc:sldChg chg="addSp delSp modSp mod modNotesTx">
        <pc:chgData name="Andreja Jurkovič" userId="98c4650b-40e2-4d51-8247-79840b6e9684" providerId="ADAL" clId="{790ABBCE-B795-4406-9116-0BD1B63F68D5}" dt="2025-02-12T09:03:55.446" v="8179" actId="20577"/>
        <pc:sldMkLst>
          <pc:docMk/>
          <pc:sldMk cId="3037557851" sldId="259"/>
        </pc:sldMkLst>
        <pc:spChg chg="mod">
          <ac:chgData name="Andreja Jurkovič" userId="98c4650b-40e2-4d51-8247-79840b6e9684" providerId="ADAL" clId="{790ABBCE-B795-4406-9116-0BD1B63F68D5}" dt="2025-02-11T14:24:27.804" v="7655" actId="20577"/>
          <ac:spMkLst>
            <pc:docMk/>
            <pc:sldMk cId="3037557851" sldId="259"/>
            <ac:spMk id="3" creationId="{BFD13627-01D4-EC29-609B-0A31FAA9C455}"/>
          </ac:spMkLst>
        </pc:spChg>
        <pc:spChg chg="mod">
          <ac:chgData name="Andreja Jurkovič" userId="98c4650b-40e2-4d51-8247-79840b6e9684" providerId="ADAL" clId="{790ABBCE-B795-4406-9116-0BD1B63F68D5}" dt="2025-02-10T12:24:10.146" v="3463" actId="1076"/>
          <ac:spMkLst>
            <pc:docMk/>
            <pc:sldMk cId="3037557851" sldId="259"/>
            <ac:spMk id="13" creationId="{D2951C4B-0594-EEFF-7DA8-A7AEA41B9FBC}"/>
          </ac:spMkLst>
        </pc:spChg>
        <pc:graphicFrameChg chg="add mod modGraphic">
          <ac:chgData name="Andreja Jurkovič" userId="98c4650b-40e2-4d51-8247-79840b6e9684" providerId="ADAL" clId="{790ABBCE-B795-4406-9116-0BD1B63F68D5}" dt="2025-02-10T12:24:13.233" v="3464" actId="1076"/>
          <ac:graphicFrameMkLst>
            <pc:docMk/>
            <pc:sldMk cId="3037557851" sldId="259"/>
            <ac:graphicFrameMk id="4" creationId="{F1F1D2D4-5066-3ECB-376A-9FA6C656901E}"/>
          </ac:graphicFrameMkLst>
        </pc:graphicFrameChg>
        <pc:picChg chg="add mod">
          <ac:chgData name="Andreja Jurkovič" userId="98c4650b-40e2-4d51-8247-79840b6e9684" providerId="ADAL" clId="{790ABBCE-B795-4406-9116-0BD1B63F68D5}" dt="2025-02-10T12:29:04.672" v="3479" actId="1076"/>
          <ac:picMkLst>
            <pc:docMk/>
            <pc:sldMk cId="3037557851" sldId="259"/>
            <ac:picMk id="15" creationId="{4497C0F9-D3A3-D24F-6019-F9955CAA73C4}"/>
          </ac:picMkLst>
        </pc:picChg>
      </pc:sldChg>
      <pc:sldChg chg="addSp delSp modSp mod modNotesTx">
        <pc:chgData name="Andreja Jurkovič" userId="98c4650b-40e2-4d51-8247-79840b6e9684" providerId="ADAL" clId="{790ABBCE-B795-4406-9116-0BD1B63F68D5}" dt="2025-02-11T09:45:39.437" v="5550" actId="20577"/>
        <pc:sldMkLst>
          <pc:docMk/>
          <pc:sldMk cId="4159657800" sldId="261"/>
        </pc:sldMkLst>
        <pc:spChg chg="mod">
          <ac:chgData name="Andreja Jurkovič" userId="98c4650b-40e2-4d51-8247-79840b6e9684" providerId="ADAL" clId="{790ABBCE-B795-4406-9116-0BD1B63F68D5}" dt="2025-02-10T10:15:01.648" v="2063" actId="1076"/>
          <ac:spMkLst>
            <pc:docMk/>
            <pc:sldMk cId="4159657800" sldId="261"/>
            <ac:spMk id="2" creationId="{C3DA88ED-4679-DAD3-5506-48324EA8F780}"/>
          </ac:spMkLst>
        </pc:spChg>
        <pc:spChg chg="add mod">
          <ac:chgData name="Andreja Jurkovič" userId="98c4650b-40e2-4d51-8247-79840b6e9684" providerId="ADAL" clId="{790ABBCE-B795-4406-9116-0BD1B63F68D5}" dt="2025-02-10T10:08:51.225" v="2034" actId="20577"/>
          <ac:spMkLst>
            <pc:docMk/>
            <pc:sldMk cId="4159657800" sldId="261"/>
            <ac:spMk id="4" creationId="{A083FFC6-5899-089E-5818-FA7DC0C685CF}"/>
          </ac:spMkLst>
        </pc:spChg>
        <pc:graphicFrameChg chg="add mod">
          <ac:chgData name="Andreja Jurkovič" userId="98c4650b-40e2-4d51-8247-79840b6e9684" providerId="ADAL" clId="{790ABBCE-B795-4406-9116-0BD1B63F68D5}" dt="2025-02-10T10:14:09.156" v="2058" actId="1076"/>
          <ac:graphicFrameMkLst>
            <pc:docMk/>
            <pc:sldMk cId="4159657800" sldId="261"/>
            <ac:graphicFrameMk id="5" creationId="{E5FC025B-EEC6-4303-BDED-FB38AD36544A}"/>
          </ac:graphicFrameMkLst>
        </pc:graphicFrameChg>
        <pc:graphicFrameChg chg="add mod">
          <ac:chgData name="Andreja Jurkovič" userId="98c4650b-40e2-4d51-8247-79840b6e9684" providerId="ADAL" clId="{790ABBCE-B795-4406-9116-0BD1B63F68D5}" dt="2025-02-10T10:14:09.156" v="2058" actId="1076"/>
          <ac:graphicFrameMkLst>
            <pc:docMk/>
            <pc:sldMk cId="4159657800" sldId="261"/>
            <ac:graphicFrameMk id="6" creationId="{6A4BEDC7-8F72-442E-9A7E-78CC977435FC}"/>
          </ac:graphicFrameMkLst>
        </pc:graphicFrameChg>
        <pc:graphicFrameChg chg="add mod">
          <ac:chgData name="Andreja Jurkovič" userId="98c4650b-40e2-4d51-8247-79840b6e9684" providerId="ADAL" clId="{790ABBCE-B795-4406-9116-0BD1B63F68D5}" dt="2025-02-10T10:14:16.930" v="2059" actId="1076"/>
          <ac:graphicFrameMkLst>
            <pc:docMk/>
            <pc:sldMk cId="4159657800" sldId="261"/>
            <ac:graphicFrameMk id="8" creationId="{5843B4CA-CC85-4977-B734-A69BD8279865}"/>
          </ac:graphicFrameMkLst>
        </pc:graphicFrameChg>
      </pc:sldChg>
      <pc:sldChg chg="addSp delSp modSp mod modNotesTx">
        <pc:chgData name="Andreja Jurkovič" userId="98c4650b-40e2-4d51-8247-79840b6e9684" providerId="ADAL" clId="{790ABBCE-B795-4406-9116-0BD1B63F68D5}" dt="2025-02-13T10:28:16.781" v="8889" actId="113"/>
        <pc:sldMkLst>
          <pc:docMk/>
          <pc:sldMk cId="3437988740" sldId="302"/>
        </pc:sldMkLst>
        <pc:spChg chg="mod">
          <ac:chgData name="Andreja Jurkovič" userId="98c4650b-40e2-4d51-8247-79840b6e9684" providerId="ADAL" clId="{790ABBCE-B795-4406-9116-0BD1B63F68D5}" dt="2025-02-10T09:14:07.108" v="1765" actId="1076"/>
          <ac:spMkLst>
            <pc:docMk/>
            <pc:sldMk cId="3437988740" sldId="302"/>
            <ac:spMk id="8" creationId="{1A7C120C-9750-5557-DD3B-115D516E946A}"/>
          </ac:spMkLst>
        </pc:spChg>
        <pc:graphicFrameChg chg="add mod modGraphic">
          <ac:chgData name="Andreja Jurkovič" userId="98c4650b-40e2-4d51-8247-79840b6e9684" providerId="ADAL" clId="{790ABBCE-B795-4406-9116-0BD1B63F68D5}" dt="2025-02-13T10:28:16.781" v="8889" actId="113"/>
          <ac:graphicFrameMkLst>
            <pc:docMk/>
            <pc:sldMk cId="3437988740" sldId="302"/>
            <ac:graphicFrameMk id="2" creationId="{D3B3EA7C-037E-C0E1-A546-11426AA8AE3E}"/>
          </ac:graphicFrameMkLst>
        </pc:graphicFrameChg>
        <pc:graphicFrameChg chg="add mod modGraphic">
          <ac:chgData name="Andreja Jurkovič" userId="98c4650b-40e2-4d51-8247-79840b6e9684" providerId="ADAL" clId="{790ABBCE-B795-4406-9116-0BD1B63F68D5}" dt="2025-02-10T09:23:36.810" v="1871" actId="1076"/>
          <ac:graphicFrameMkLst>
            <pc:docMk/>
            <pc:sldMk cId="3437988740" sldId="302"/>
            <ac:graphicFrameMk id="3" creationId="{27413194-69B9-E568-1B3A-D9801E786653}"/>
          </ac:graphicFrameMkLst>
        </pc:graphicFrameChg>
        <pc:graphicFrameChg chg="add mod modGraphic">
          <ac:chgData name="Andreja Jurkovič" userId="98c4650b-40e2-4d51-8247-79840b6e9684" providerId="ADAL" clId="{790ABBCE-B795-4406-9116-0BD1B63F68D5}" dt="2025-02-10T10:49:11.369" v="2205" actId="1076"/>
          <ac:graphicFrameMkLst>
            <pc:docMk/>
            <pc:sldMk cId="3437988740" sldId="302"/>
            <ac:graphicFrameMk id="5" creationId="{B87C2790-F730-1476-23FE-AC436F8859DD}"/>
          </ac:graphicFrameMkLst>
        </pc:graphicFrameChg>
      </pc:sldChg>
      <pc:sldChg chg="addSp modSp mod">
        <pc:chgData name="Andreja Jurkovič" userId="98c4650b-40e2-4d51-8247-79840b6e9684" providerId="ADAL" clId="{790ABBCE-B795-4406-9116-0BD1B63F68D5}" dt="2025-02-12T08:22:14.119" v="7918" actId="108"/>
        <pc:sldMkLst>
          <pc:docMk/>
          <pc:sldMk cId="1972626628" sldId="314"/>
        </pc:sldMkLst>
        <pc:spChg chg="mod">
          <ac:chgData name="Andreja Jurkovič" userId="98c4650b-40e2-4d51-8247-79840b6e9684" providerId="ADAL" clId="{790ABBCE-B795-4406-9116-0BD1B63F68D5}" dt="2025-02-12T08:22:14.119" v="7918" actId="108"/>
          <ac:spMkLst>
            <pc:docMk/>
            <pc:sldMk cId="1972626628" sldId="314"/>
            <ac:spMk id="6" creationId="{A108D51F-20BF-C2C7-C5A7-F3FD3271D3E2}"/>
          </ac:spMkLst>
        </pc:spChg>
        <pc:spChg chg="mod">
          <ac:chgData name="Andreja Jurkovič" userId="98c4650b-40e2-4d51-8247-79840b6e9684" providerId="ADAL" clId="{790ABBCE-B795-4406-9116-0BD1B63F68D5}" dt="2025-02-11T07:57:55.252" v="4227" actId="20577"/>
          <ac:spMkLst>
            <pc:docMk/>
            <pc:sldMk cId="1972626628" sldId="314"/>
            <ac:spMk id="8" creationId="{91723BA4-CB97-0D0E-BC62-C9ACB1B9AC35}"/>
          </ac:spMkLst>
        </pc:spChg>
        <pc:picChg chg="add mod">
          <ac:chgData name="Andreja Jurkovič" userId="98c4650b-40e2-4d51-8247-79840b6e9684" providerId="ADAL" clId="{790ABBCE-B795-4406-9116-0BD1B63F68D5}" dt="2025-02-11T08:24:45.857" v="4812" actId="1076"/>
          <ac:picMkLst>
            <pc:docMk/>
            <pc:sldMk cId="1972626628" sldId="314"/>
            <ac:picMk id="1026" creationId="{2F912CDE-DA58-DA7A-2077-87E2CAC3BCC6}"/>
          </ac:picMkLst>
        </pc:picChg>
      </pc:sldChg>
      <pc:sldChg chg="addSp delSp modSp mod">
        <pc:chgData name="Andreja Jurkovič" userId="98c4650b-40e2-4d51-8247-79840b6e9684" providerId="ADAL" clId="{790ABBCE-B795-4406-9116-0BD1B63F68D5}" dt="2025-02-17T09:08:47.735" v="8915" actId="1076"/>
        <pc:sldMkLst>
          <pc:docMk/>
          <pc:sldMk cId="3436776809" sldId="340"/>
        </pc:sldMkLst>
        <pc:spChg chg="mod">
          <ac:chgData name="Andreja Jurkovič" userId="98c4650b-40e2-4d51-8247-79840b6e9684" providerId="ADAL" clId="{790ABBCE-B795-4406-9116-0BD1B63F68D5}" dt="2025-02-12T09:12:44.350" v="8222" actId="1076"/>
          <ac:spMkLst>
            <pc:docMk/>
            <pc:sldMk cId="3436776809" sldId="340"/>
            <ac:spMk id="2" creationId="{704B7D1D-C934-2BE3-1158-E96DFD11ACB0}"/>
          </ac:spMkLst>
        </pc:spChg>
        <pc:graphicFrameChg chg="mod modGraphic">
          <ac:chgData name="Andreja Jurkovič" userId="98c4650b-40e2-4d51-8247-79840b6e9684" providerId="ADAL" clId="{790ABBCE-B795-4406-9116-0BD1B63F68D5}" dt="2025-02-17T09:07:46.136" v="8908" actId="14734"/>
          <ac:graphicFrameMkLst>
            <pc:docMk/>
            <pc:sldMk cId="3436776809" sldId="340"/>
            <ac:graphicFrameMk id="5" creationId="{32E348D6-BC45-03CB-916D-B9BF13071B08}"/>
          </ac:graphicFrameMkLst>
        </pc:graphicFrameChg>
        <pc:graphicFrameChg chg="mod modGraphic">
          <ac:chgData name="Andreja Jurkovič" userId="98c4650b-40e2-4d51-8247-79840b6e9684" providerId="ADAL" clId="{790ABBCE-B795-4406-9116-0BD1B63F68D5}" dt="2025-02-17T09:08:21.086" v="8912" actId="2165"/>
          <ac:graphicFrameMkLst>
            <pc:docMk/>
            <pc:sldMk cId="3436776809" sldId="340"/>
            <ac:graphicFrameMk id="6" creationId="{619439B8-BE17-31CD-7824-C0F95AF7B933}"/>
          </ac:graphicFrameMkLst>
        </pc:graphicFrameChg>
        <pc:picChg chg="add mod">
          <ac:chgData name="Andreja Jurkovič" userId="98c4650b-40e2-4d51-8247-79840b6e9684" providerId="ADAL" clId="{790ABBCE-B795-4406-9116-0BD1B63F68D5}" dt="2025-02-12T09:12:31.543" v="8220" actId="1076"/>
          <ac:picMkLst>
            <pc:docMk/>
            <pc:sldMk cId="3436776809" sldId="340"/>
            <ac:picMk id="8" creationId="{2578F1DB-D07D-20D6-C018-2BFC93E6D4F3}"/>
          </ac:picMkLst>
        </pc:picChg>
        <pc:picChg chg="add mod">
          <ac:chgData name="Andreja Jurkovič" userId="98c4650b-40e2-4d51-8247-79840b6e9684" providerId="ADAL" clId="{790ABBCE-B795-4406-9116-0BD1B63F68D5}" dt="2025-02-12T09:12:23.856" v="8218" actId="14100"/>
          <ac:picMkLst>
            <pc:docMk/>
            <pc:sldMk cId="3436776809" sldId="340"/>
            <ac:picMk id="11" creationId="{717BD274-A42D-C7C6-9000-16307220675F}"/>
          </ac:picMkLst>
        </pc:picChg>
        <pc:picChg chg="add mod">
          <ac:chgData name="Andreja Jurkovič" userId="98c4650b-40e2-4d51-8247-79840b6e9684" providerId="ADAL" clId="{790ABBCE-B795-4406-9116-0BD1B63F68D5}" dt="2025-02-17T09:08:47.735" v="8915" actId="1076"/>
          <ac:picMkLst>
            <pc:docMk/>
            <pc:sldMk cId="3436776809" sldId="340"/>
            <ac:picMk id="14" creationId="{915DA98E-136E-EC24-F8FE-0787C8CFE9E7}"/>
          </ac:picMkLst>
        </pc:picChg>
        <pc:picChg chg="add mod">
          <ac:chgData name="Andreja Jurkovič" userId="98c4650b-40e2-4d51-8247-79840b6e9684" providerId="ADAL" clId="{790ABBCE-B795-4406-9116-0BD1B63F68D5}" dt="2025-02-17T09:08:41.586" v="8914" actId="1076"/>
          <ac:picMkLst>
            <pc:docMk/>
            <pc:sldMk cId="3436776809" sldId="340"/>
            <ac:picMk id="18" creationId="{7F23CD91-C967-DD36-3C90-3B3D9C9DB071}"/>
          </ac:picMkLst>
        </pc:picChg>
      </pc:sldChg>
      <pc:sldChg chg="modNotesTx">
        <pc:chgData name="Andreja Jurkovič" userId="98c4650b-40e2-4d51-8247-79840b6e9684" providerId="ADAL" clId="{790ABBCE-B795-4406-9116-0BD1B63F68D5}" dt="2025-02-12T09:14:22.485" v="8399" actId="20577"/>
        <pc:sldMkLst>
          <pc:docMk/>
          <pc:sldMk cId="4212752477" sldId="343"/>
        </pc:sldMkLst>
      </pc:sldChg>
      <pc:sldChg chg="modSp mod">
        <pc:chgData name="Andreja Jurkovič" userId="98c4650b-40e2-4d51-8247-79840b6e9684" providerId="ADAL" clId="{790ABBCE-B795-4406-9116-0BD1B63F68D5}" dt="2025-02-12T09:30:11.312" v="8461" actId="113"/>
        <pc:sldMkLst>
          <pc:docMk/>
          <pc:sldMk cId="448456150" sldId="344"/>
        </pc:sldMkLst>
        <pc:spChg chg="mod">
          <ac:chgData name="Andreja Jurkovič" userId="98c4650b-40e2-4d51-8247-79840b6e9684" providerId="ADAL" clId="{790ABBCE-B795-4406-9116-0BD1B63F68D5}" dt="2025-02-12T09:30:11.312" v="8461" actId="113"/>
          <ac:spMkLst>
            <pc:docMk/>
            <pc:sldMk cId="448456150" sldId="344"/>
            <ac:spMk id="3" creationId="{A810FEF3-6E76-45CF-A8CE-BAB700D381C5}"/>
          </ac:spMkLst>
        </pc:spChg>
      </pc:sldChg>
      <pc:sldChg chg="modSp mod modNotesTx">
        <pc:chgData name="Andreja Jurkovič" userId="98c4650b-40e2-4d51-8247-79840b6e9684" providerId="ADAL" clId="{790ABBCE-B795-4406-9116-0BD1B63F68D5}" dt="2025-02-12T09:37:42.198" v="8789" actId="20577"/>
        <pc:sldMkLst>
          <pc:docMk/>
          <pc:sldMk cId="2051665520" sldId="347"/>
        </pc:sldMkLst>
      </pc:sldChg>
      <pc:sldChg chg="modSp mod modNotesTx">
        <pc:chgData name="Andreja Jurkovič" userId="98c4650b-40e2-4d51-8247-79840b6e9684" providerId="ADAL" clId="{790ABBCE-B795-4406-9116-0BD1B63F68D5}" dt="2025-02-12T09:38:30.290" v="8878" actId="20577"/>
        <pc:sldMkLst>
          <pc:docMk/>
          <pc:sldMk cId="3471043984" sldId="348"/>
        </pc:sldMkLst>
        <pc:graphicFrameChg chg="modGraphic">
          <ac:chgData name="Andreja Jurkovič" userId="98c4650b-40e2-4d51-8247-79840b6e9684" providerId="ADAL" clId="{790ABBCE-B795-4406-9116-0BD1B63F68D5}" dt="2025-02-11T07:50:02.540" v="4220" actId="20577"/>
          <ac:graphicFrameMkLst>
            <pc:docMk/>
            <pc:sldMk cId="3471043984" sldId="348"/>
            <ac:graphicFrameMk id="6" creationId="{51E327AA-3723-43A2-4993-098E5D256027}"/>
          </ac:graphicFrameMkLst>
        </pc:graphicFrameChg>
      </pc:sldChg>
      <pc:sldChg chg="addSp delSp modSp mod modNotesTx">
        <pc:chgData name="Andreja Jurkovič" userId="98c4650b-40e2-4d51-8247-79840b6e9684" providerId="ADAL" clId="{790ABBCE-B795-4406-9116-0BD1B63F68D5}" dt="2025-02-11T09:50:40.086" v="5737" actId="313"/>
        <pc:sldMkLst>
          <pc:docMk/>
          <pc:sldMk cId="2926584369" sldId="355"/>
        </pc:sldMkLst>
        <pc:spChg chg="mod">
          <ac:chgData name="Andreja Jurkovič" userId="98c4650b-40e2-4d51-8247-79840b6e9684" providerId="ADAL" clId="{790ABBCE-B795-4406-9116-0BD1B63F68D5}" dt="2025-02-10T10:15:09.810" v="2064" actId="1076"/>
          <ac:spMkLst>
            <pc:docMk/>
            <pc:sldMk cId="2926584369" sldId="355"/>
            <ac:spMk id="2" creationId="{C3DA88ED-4679-DAD3-5506-48324EA8F780}"/>
          </ac:spMkLst>
        </pc:spChg>
        <pc:graphicFrameChg chg="add mod">
          <ac:chgData name="Andreja Jurkovič" userId="98c4650b-40e2-4d51-8247-79840b6e9684" providerId="ADAL" clId="{790ABBCE-B795-4406-9116-0BD1B63F68D5}" dt="2025-02-10T10:17:10.601" v="2087" actId="1076"/>
          <ac:graphicFrameMkLst>
            <pc:docMk/>
            <pc:sldMk cId="2926584369" sldId="355"/>
            <ac:graphicFrameMk id="11" creationId="{11F61AA5-39F0-46D0-912F-31B99EEF3E57}"/>
          </ac:graphicFrameMkLst>
        </pc:graphicFrameChg>
        <pc:graphicFrameChg chg="add mod">
          <ac:chgData name="Andreja Jurkovič" userId="98c4650b-40e2-4d51-8247-79840b6e9684" providerId="ADAL" clId="{790ABBCE-B795-4406-9116-0BD1B63F68D5}" dt="2025-02-10T10:19:19.229" v="2094" actId="14100"/>
          <ac:graphicFrameMkLst>
            <pc:docMk/>
            <pc:sldMk cId="2926584369" sldId="355"/>
            <ac:graphicFrameMk id="12" creationId="{19DDBA18-569A-4716-8128-20F2CDED8408}"/>
          </ac:graphicFrameMkLst>
        </pc:graphicFrameChg>
        <pc:graphicFrameChg chg="add mod">
          <ac:chgData name="Andreja Jurkovič" userId="98c4650b-40e2-4d51-8247-79840b6e9684" providerId="ADAL" clId="{790ABBCE-B795-4406-9116-0BD1B63F68D5}" dt="2025-02-10T10:25:18.595" v="2102" actId="14100"/>
          <ac:graphicFrameMkLst>
            <pc:docMk/>
            <pc:sldMk cId="2926584369" sldId="355"/>
            <ac:graphicFrameMk id="13" creationId="{8158716C-E465-5BFB-F011-23449E7AA499}"/>
          </ac:graphicFrameMkLst>
        </pc:graphicFrameChg>
        <pc:graphicFrameChg chg="add mod">
          <ac:chgData name="Andreja Jurkovič" userId="98c4650b-40e2-4d51-8247-79840b6e9684" providerId="ADAL" clId="{790ABBCE-B795-4406-9116-0BD1B63F68D5}" dt="2025-02-10T10:26:48.211" v="2107" actId="1076"/>
          <ac:graphicFrameMkLst>
            <pc:docMk/>
            <pc:sldMk cId="2926584369" sldId="355"/>
            <ac:graphicFrameMk id="14" creationId="{AA79E12F-95FA-3438-DA05-18AD512B4D6F}"/>
          </ac:graphicFrameMkLst>
        </pc:graphicFrameChg>
      </pc:sldChg>
      <pc:sldChg chg="addSp delSp modSp mod modNotesTx">
        <pc:chgData name="Andreja Jurkovič" userId="98c4650b-40e2-4d51-8247-79840b6e9684" providerId="ADAL" clId="{790ABBCE-B795-4406-9116-0BD1B63F68D5}" dt="2025-02-11T09:56:31.567" v="6084" actId="20577"/>
        <pc:sldMkLst>
          <pc:docMk/>
          <pc:sldMk cId="3797219575" sldId="356"/>
        </pc:sldMkLst>
        <pc:graphicFrameChg chg="add mod">
          <ac:chgData name="Andreja Jurkovič" userId="98c4650b-40e2-4d51-8247-79840b6e9684" providerId="ADAL" clId="{790ABBCE-B795-4406-9116-0BD1B63F68D5}" dt="2025-02-10T10:41:58.780" v="2121" actId="1076"/>
          <ac:graphicFrameMkLst>
            <pc:docMk/>
            <pc:sldMk cId="3797219575" sldId="356"/>
            <ac:graphicFrameMk id="3" creationId="{2FB71AFB-84C8-E6A4-B91C-B756B80D4CCD}"/>
          </ac:graphicFrameMkLst>
        </pc:graphicFrameChg>
        <pc:graphicFrameChg chg="add mod">
          <ac:chgData name="Andreja Jurkovič" userId="98c4650b-40e2-4d51-8247-79840b6e9684" providerId="ADAL" clId="{790ABBCE-B795-4406-9116-0BD1B63F68D5}" dt="2025-02-10T10:46:00.822" v="2131" actId="1076"/>
          <ac:graphicFrameMkLst>
            <pc:docMk/>
            <pc:sldMk cId="3797219575" sldId="356"/>
            <ac:graphicFrameMk id="4" creationId="{B510A176-0683-DFF0-28BE-1406305B9E3B}"/>
          </ac:graphicFrameMkLst>
        </pc:graphicFrameChg>
        <pc:graphicFrameChg chg="mod modGraphic">
          <ac:chgData name="Andreja Jurkovič" userId="98c4650b-40e2-4d51-8247-79840b6e9684" providerId="ADAL" clId="{790ABBCE-B795-4406-9116-0BD1B63F68D5}" dt="2025-02-11T09:53:58.728" v="5929" actId="2711"/>
          <ac:graphicFrameMkLst>
            <pc:docMk/>
            <pc:sldMk cId="3797219575" sldId="356"/>
            <ac:graphicFrameMk id="10" creationId="{60C52ADD-D54E-23DB-B907-E9327EED3ABF}"/>
          </ac:graphicFrameMkLst>
        </pc:graphicFrameChg>
      </pc:sldChg>
      <pc:sldChg chg="modSp del mod">
        <pc:chgData name="Andreja Jurkovič" userId="98c4650b-40e2-4d51-8247-79840b6e9684" providerId="ADAL" clId="{790ABBCE-B795-4406-9116-0BD1B63F68D5}" dt="2025-02-10T10:52:55.419" v="3036" actId="47"/>
        <pc:sldMkLst>
          <pc:docMk/>
          <pc:sldMk cId="424720246" sldId="357"/>
        </pc:sldMkLst>
      </pc:sldChg>
      <pc:sldChg chg="addSp delSp modSp mod">
        <pc:chgData name="Andreja Jurkovič" userId="98c4650b-40e2-4d51-8247-79840b6e9684" providerId="ADAL" clId="{790ABBCE-B795-4406-9116-0BD1B63F68D5}" dt="2025-02-11T09:19:16.791" v="4826" actId="1076"/>
        <pc:sldMkLst>
          <pc:docMk/>
          <pc:sldMk cId="195277868" sldId="358"/>
        </pc:sldMkLst>
        <pc:graphicFrameChg chg="add mod">
          <ac:chgData name="Andreja Jurkovič" userId="98c4650b-40e2-4d51-8247-79840b6e9684" providerId="ADAL" clId="{790ABBCE-B795-4406-9116-0BD1B63F68D5}" dt="2025-02-11T09:19:16.791" v="4826" actId="1076"/>
          <ac:graphicFrameMkLst>
            <pc:docMk/>
            <pc:sldMk cId="195277868" sldId="358"/>
            <ac:graphicFrameMk id="2" creationId="{5D1605AF-2B40-4B3F-5599-715D565A4D3C}"/>
          </ac:graphicFrameMkLst>
        </pc:graphicFrameChg>
        <pc:graphicFrameChg chg="add mod">
          <ac:chgData name="Andreja Jurkovič" userId="98c4650b-40e2-4d51-8247-79840b6e9684" providerId="ADAL" clId="{790ABBCE-B795-4406-9116-0BD1B63F68D5}" dt="2025-02-11T09:19:13.222" v="4825" actId="1076"/>
          <ac:graphicFrameMkLst>
            <pc:docMk/>
            <pc:sldMk cId="195277868" sldId="358"/>
            <ac:graphicFrameMk id="6" creationId="{11AE5CA3-2A91-CE93-1BC3-9A30D555699A}"/>
          </ac:graphicFrameMkLst>
        </pc:graphicFrameChg>
      </pc:sldChg>
      <pc:sldChg chg="modSp mod">
        <pc:chgData name="Andreja Jurkovič" userId="98c4650b-40e2-4d51-8247-79840b6e9684" providerId="ADAL" clId="{790ABBCE-B795-4406-9116-0BD1B63F68D5}" dt="2025-02-12T15:30:56.101" v="8888" actId="20577"/>
        <pc:sldMkLst>
          <pc:docMk/>
          <pc:sldMk cId="4244438711" sldId="359"/>
        </pc:sldMkLst>
        <pc:spChg chg="mod">
          <ac:chgData name="Andreja Jurkovič" userId="98c4650b-40e2-4d51-8247-79840b6e9684" providerId="ADAL" clId="{790ABBCE-B795-4406-9116-0BD1B63F68D5}" dt="2025-02-12T15:30:56.101" v="8888" actId="20577"/>
          <ac:spMkLst>
            <pc:docMk/>
            <pc:sldMk cId="4244438711" sldId="359"/>
            <ac:spMk id="7" creationId="{CB672F3E-CE35-FDCF-18CF-C33814CBA67D}"/>
          </ac:spMkLst>
        </pc:spChg>
        <pc:spChg chg="mod">
          <ac:chgData name="Andreja Jurkovič" userId="98c4650b-40e2-4d51-8247-79840b6e9684" providerId="ADAL" clId="{790ABBCE-B795-4406-9116-0BD1B63F68D5}" dt="2025-02-12T15:30:48.773" v="8879" actId="20577"/>
          <ac:spMkLst>
            <pc:docMk/>
            <pc:sldMk cId="4244438711" sldId="359"/>
            <ac:spMk id="8" creationId="{6E20387B-75D2-0DB1-CBF1-2D612C2D51A2}"/>
          </ac:spMkLst>
        </pc:spChg>
      </pc:sldChg>
      <pc:sldChg chg="del">
        <pc:chgData name="Andreja Jurkovič" userId="98c4650b-40e2-4d51-8247-79840b6e9684" providerId="ADAL" clId="{790ABBCE-B795-4406-9116-0BD1B63F68D5}" dt="2025-02-11T07:00:33.916" v="3852" actId="2696"/>
        <pc:sldMkLst>
          <pc:docMk/>
          <pc:sldMk cId="3468953774" sldId="360"/>
        </pc:sldMkLst>
      </pc:sldChg>
      <pc:sldChg chg="delSp modSp add del mod">
        <pc:chgData name="Andreja Jurkovič" userId="98c4650b-40e2-4d51-8247-79840b6e9684" providerId="ADAL" clId="{790ABBCE-B795-4406-9116-0BD1B63F68D5}" dt="2025-02-10T09:33:26.608" v="1989" actId="47"/>
        <pc:sldMkLst>
          <pc:docMk/>
          <pc:sldMk cId="2350843532" sldId="361"/>
        </pc:sldMkLst>
      </pc:sldChg>
      <pc:sldChg chg="addSp delSp modSp add mod modNotesTx">
        <pc:chgData name="Andreja Jurkovič" userId="98c4650b-40e2-4d51-8247-79840b6e9684" providerId="ADAL" clId="{790ABBCE-B795-4406-9116-0BD1B63F68D5}" dt="2025-02-11T09:59:27.989" v="6393" actId="20577"/>
        <pc:sldMkLst>
          <pc:docMk/>
          <pc:sldMk cId="3875473961" sldId="362"/>
        </pc:sldMkLst>
        <pc:spChg chg="mod">
          <ac:chgData name="Andreja Jurkovič" userId="98c4650b-40e2-4d51-8247-79840b6e9684" providerId="ADAL" clId="{790ABBCE-B795-4406-9116-0BD1B63F68D5}" dt="2025-02-10T09:28:34.979" v="1912" actId="1076"/>
          <ac:spMkLst>
            <pc:docMk/>
            <pc:sldMk cId="3875473961" sldId="362"/>
            <ac:spMk id="2" creationId="{59EE1E0A-7C67-F6F5-F7F6-DF74D8785A93}"/>
          </ac:spMkLst>
        </pc:spChg>
        <pc:spChg chg="add mod">
          <ac:chgData name="Andreja Jurkovič" userId="98c4650b-40e2-4d51-8247-79840b6e9684" providerId="ADAL" clId="{790ABBCE-B795-4406-9116-0BD1B63F68D5}" dt="2025-02-10T10:46:24.085" v="2132" actId="13926"/>
          <ac:spMkLst>
            <pc:docMk/>
            <pc:sldMk cId="3875473961" sldId="362"/>
            <ac:spMk id="4" creationId="{5994DE18-59C7-D407-EB49-895982E6DF75}"/>
          </ac:spMkLst>
        </pc:spChg>
      </pc:sldChg>
    </pc:docChg>
  </pc:docChgLst>
  <pc:docChgLst>
    <pc:chgData name="Andreja Jurkovič" userId="98c4650b-40e2-4d51-8247-79840b6e9684" providerId="ADAL" clId="{06A855BE-8AE9-4ED3-B5F2-1BBA0DBAD9D6}"/>
    <pc:docChg chg="undo redo custSel addSld delSld modSld sldOrd">
      <pc:chgData name="Andreja Jurkovič" userId="98c4650b-40e2-4d51-8247-79840b6e9684" providerId="ADAL" clId="{06A855BE-8AE9-4ED3-B5F2-1BBA0DBAD9D6}" dt="2024-01-30T11:15:28.714" v="2528" actId="12"/>
      <pc:docMkLst>
        <pc:docMk/>
      </pc:docMkLst>
      <pc:sldChg chg="addSp delSp modSp mod">
        <pc:chgData name="Andreja Jurkovič" userId="98c4650b-40e2-4d51-8247-79840b6e9684" providerId="ADAL" clId="{06A855BE-8AE9-4ED3-B5F2-1BBA0DBAD9D6}" dt="2024-01-21T16:23:41.393" v="1399" actId="1076"/>
        <pc:sldMkLst>
          <pc:docMk/>
          <pc:sldMk cId="2209549405" sldId="256"/>
        </pc:sldMkLst>
      </pc:sldChg>
      <pc:sldChg chg="del">
        <pc:chgData name="Andreja Jurkovič" userId="98c4650b-40e2-4d51-8247-79840b6e9684" providerId="ADAL" clId="{06A855BE-8AE9-4ED3-B5F2-1BBA0DBAD9D6}" dt="2024-01-18T09:32:25.674" v="438" actId="47"/>
        <pc:sldMkLst>
          <pc:docMk/>
          <pc:sldMk cId="1708488666" sldId="257"/>
        </pc:sldMkLst>
      </pc:sldChg>
      <pc:sldChg chg="addSp delSp modSp mod">
        <pc:chgData name="Andreja Jurkovič" userId="98c4650b-40e2-4d51-8247-79840b6e9684" providerId="ADAL" clId="{06A855BE-8AE9-4ED3-B5F2-1BBA0DBAD9D6}" dt="2024-01-23T14:37:33.340" v="2213" actId="27636"/>
        <pc:sldMkLst>
          <pc:docMk/>
          <pc:sldMk cId="3144778347" sldId="258"/>
        </pc:sldMkLst>
      </pc:sldChg>
      <pc:sldChg chg="addSp delSp modSp mod ord">
        <pc:chgData name="Andreja Jurkovič" userId="98c4650b-40e2-4d51-8247-79840b6e9684" providerId="ADAL" clId="{06A855BE-8AE9-4ED3-B5F2-1BBA0DBAD9D6}" dt="2024-01-30T11:15:28.714" v="2528" actId="12"/>
        <pc:sldMkLst>
          <pc:docMk/>
          <pc:sldMk cId="3037557851" sldId="259"/>
        </pc:sldMkLst>
      </pc:sldChg>
      <pc:sldChg chg="addSp delSp modSp mod">
        <pc:chgData name="Andreja Jurkovič" userId="98c4650b-40e2-4d51-8247-79840b6e9684" providerId="ADAL" clId="{06A855BE-8AE9-4ED3-B5F2-1BBA0DBAD9D6}" dt="2024-01-18T08:58:48.924" v="160" actId="20577"/>
        <pc:sldMkLst>
          <pc:docMk/>
          <pc:sldMk cId="4159657800" sldId="261"/>
        </pc:sldMkLst>
      </pc:sldChg>
      <pc:sldChg chg="addSp delSp modSp mod">
        <pc:chgData name="Andreja Jurkovič" userId="98c4650b-40e2-4d51-8247-79840b6e9684" providerId="ADAL" clId="{06A855BE-8AE9-4ED3-B5F2-1BBA0DBAD9D6}" dt="2024-01-18T11:04:27.870" v="1325" actId="20577"/>
        <pc:sldMkLst>
          <pc:docMk/>
          <pc:sldMk cId="318510044" sldId="262"/>
        </pc:sldMkLst>
      </pc:sldChg>
      <pc:sldChg chg="addSp delSp modSp mod">
        <pc:chgData name="Andreja Jurkovič" userId="98c4650b-40e2-4d51-8247-79840b6e9684" providerId="ADAL" clId="{06A855BE-8AE9-4ED3-B5F2-1BBA0DBAD9D6}" dt="2024-01-18T11:04:31.710" v="1326" actId="20577"/>
        <pc:sldMkLst>
          <pc:docMk/>
          <pc:sldMk cId="322990611" sldId="264"/>
        </pc:sldMkLst>
      </pc:sldChg>
      <pc:sldChg chg="del">
        <pc:chgData name="Andreja Jurkovič" userId="98c4650b-40e2-4d51-8247-79840b6e9684" providerId="ADAL" clId="{06A855BE-8AE9-4ED3-B5F2-1BBA0DBAD9D6}" dt="2024-01-18T09:32:19.862" v="432" actId="47"/>
        <pc:sldMkLst>
          <pc:docMk/>
          <pc:sldMk cId="410550994" sldId="265"/>
        </pc:sldMkLst>
      </pc:sldChg>
      <pc:sldChg chg="del">
        <pc:chgData name="Andreja Jurkovič" userId="98c4650b-40e2-4d51-8247-79840b6e9684" providerId="ADAL" clId="{06A855BE-8AE9-4ED3-B5F2-1BBA0DBAD9D6}" dt="2024-01-18T09:32:24.005" v="436" actId="47"/>
        <pc:sldMkLst>
          <pc:docMk/>
          <pc:sldMk cId="722902212" sldId="266"/>
        </pc:sldMkLst>
      </pc:sldChg>
      <pc:sldChg chg="del">
        <pc:chgData name="Andreja Jurkovič" userId="98c4650b-40e2-4d51-8247-79840b6e9684" providerId="ADAL" clId="{06A855BE-8AE9-4ED3-B5F2-1BBA0DBAD9D6}" dt="2024-01-18T09:32:21.950" v="434" actId="47"/>
        <pc:sldMkLst>
          <pc:docMk/>
          <pc:sldMk cId="110500035" sldId="268"/>
        </pc:sldMkLst>
      </pc:sldChg>
      <pc:sldChg chg="del">
        <pc:chgData name="Andreja Jurkovič" userId="98c4650b-40e2-4d51-8247-79840b6e9684" providerId="ADAL" clId="{06A855BE-8AE9-4ED3-B5F2-1BBA0DBAD9D6}" dt="2024-01-18T09:32:23.045" v="435" actId="47"/>
        <pc:sldMkLst>
          <pc:docMk/>
          <pc:sldMk cId="754231732" sldId="269"/>
        </pc:sldMkLst>
      </pc:sldChg>
      <pc:sldChg chg="del">
        <pc:chgData name="Andreja Jurkovič" userId="98c4650b-40e2-4d51-8247-79840b6e9684" providerId="ADAL" clId="{06A855BE-8AE9-4ED3-B5F2-1BBA0DBAD9D6}" dt="2024-01-18T09:32:24.855" v="437" actId="47"/>
        <pc:sldMkLst>
          <pc:docMk/>
          <pc:sldMk cId="3756537558" sldId="270"/>
        </pc:sldMkLst>
      </pc:sldChg>
      <pc:sldChg chg="del">
        <pc:chgData name="Andreja Jurkovič" userId="98c4650b-40e2-4d51-8247-79840b6e9684" providerId="ADAL" clId="{06A855BE-8AE9-4ED3-B5F2-1BBA0DBAD9D6}" dt="2024-01-18T09:32:27.520" v="440" actId="47"/>
        <pc:sldMkLst>
          <pc:docMk/>
          <pc:sldMk cId="2748438281" sldId="273"/>
        </pc:sldMkLst>
      </pc:sldChg>
      <pc:sldChg chg="del">
        <pc:chgData name="Andreja Jurkovič" userId="98c4650b-40e2-4d51-8247-79840b6e9684" providerId="ADAL" clId="{06A855BE-8AE9-4ED3-B5F2-1BBA0DBAD9D6}" dt="2024-01-18T09:32:28.428" v="441" actId="47"/>
        <pc:sldMkLst>
          <pc:docMk/>
          <pc:sldMk cId="794090044" sldId="274"/>
        </pc:sldMkLst>
      </pc:sldChg>
      <pc:sldChg chg="del">
        <pc:chgData name="Andreja Jurkovič" userId="98c4650b-40e2-4d51-8247-79840b6e9684" providerId="ADAL" clId="{06A855BE-8AE9-4ED3-B5F2-1BBA0DBAD9D6}" dt="2024-01-18T09:32:18.289" v="431" actId="47"/>
        <pc:sldMkLst>
          <pc:docMk/>
          <pc:sldMk cId="585813809" sldId="275"/>
        </pc:sldMkLst>
      </pc:sldChg>
      <pc:sldChg chg="addSp delSp modSp mod">
        <pc:chgData name="Andreja Jurkovič" userId="98c4650b-40e2-4d51-8247-79840b6e9684" providerId="ADAL" clId="{06A855BE-8AE9-4ED3-B5F2-1BBA0DBAD9D6}" dt="2024-01-18T09:58:37.864" v="563"/>
        <pc:sldMkLst>
          <pc:docMk/>
          <pc:sldMk cId="1345227469" sldId="281"/>
        </pc:sldMkLst>
      </pc:sldChg>
      <pc:sldChg chg="addSp delSp modSp mod">
        <pc:chgData name="Andreja Jurkovič" userId="98c4650b-40e2-4d51-8247-79840b6e9684" providerId="ADAL" clId="{06A855BE-8AE9-4ED3-B5F2-1BBA0DBAD9D6}" dt="2024-01-18T09:58:43.366" v="565"/>
        <pc:sldMkLst>
          <pc:docMk/>
          <pc:sldMk cId="66700981" sldId="282"/>
        </pc:sldMkLst>
      </pc:sldChg>
      <pc:sldChg chg="del">
        <pc:chgData name="Andreja Jurkovič" userId="98c4650b-40e2-4d51-8247-79840b6e9684" providerId="ADAL" clId="{06A855BE-8AE9-4ED3-B5F2-1BBA0DBAD9D6}" dt="2024-01-18T09:56:44.549" v="538" actId="47"/>
        <pc:sldMkLst>
          <pc:docMk/>
          <pc:sldMk cId="922512318" sldId="298"/>
        </pc:sldMkLst>
      </pc:sldChg>
      <pc:sldChg chg="modSp del mod">
        <pc:chgData name="Andreja Jurkovič" userId="98c4650b-40e2-4d51-8247-79840b6e9684" providerId="ADAL" clId="{06A855BE-8AE9-4ED3-B5F2-1BBA0DBAD9D6}" dt="2024-01-18T08:44:33.368" v="97" actId="2696"/>
        <pc:sldMkLst>
          <pc:docMk/>
          <pc:sldMk cId="1690553343" sldId="300"/>
        </pc:sldMkLst>
      </pc:sldChg>
      <pc:sldChg chg="addSp delSp modSp del mod">
        <pc:chgData name="Andreja Jurkovič" userId="98c4650b-40e2-4d51-8247-79840b6e9684" providerId="ADAL" clId="{06A855BE-8AE9-4ED3-B5F2-1BBA0DBAD9D6}" dt="2024-01-18T09:10:51.990" v="242" actId="47"/>
        <pc:sldMkLst>
          <pc:docMk/>
          <pc:sldMk cId="2374356648" sldId="301"/>
        </pc:sldMkLst>
      </pc:sldChg>
      <pc:sldChg chg="addSp delSp modSp mod">
        <pc:chgData name="Andreja Jurkovič" userId="98c4650b-40e2-4d51-8247-79840b6e9684" providerId="ADAL" clId="{06A855BE-8AE9-4ED3-B5F2-1BBA0DBAD9D6}" dt="2024-01-18T10:21:51.321" v="922" actId="14100"/>
        <pc:sldMkLst>
          <pc:docMk/>
          <pc:sldMk cId="3437988740" sldId="302"/>
        </pc:sldMkLst>
      </pc:sldChg>
      <pc:sldChg chg="del">
        <pc:chgData name="Andreja Jurkovič" userId="98c4650b-40e2-4d51-8247-79840b6e9684" providerId="ADAL" clId="{06A855BE-8AE9-4ED3-B5F2-1BBA0DBAD9D6}" dt="2024-01-18T09:58:08.811" v="548" actId="47"/>
        <pc:sldMkLst>
          <pc:docMk/>
          <pc:sldMk cId="3098873288" sldId="303"/>
        </pc:sldMkLst>
      </pc:sldChg>
      <pc:sldChg chg="del">
        <pc:chgData name="Andreja Jurkovič" userId="98c4650b-40e2-4d51-8247-79840b6e9684" providerId="ADAL" clId="{06A855BE-8AE9-4ED3-B5F2-1BBA0DBAD9D6}" dt="2024-01-18T09:58:09.950" v="549" actId="47"/>
        <pc:sldMkLst>
          <pc:docMk/>
          <pc:sldMk cId="3841034247" sldId="304"/>
        </pc:sldMkLst>
      </pc:sldChg>
      <pc:sldChg chg="del">
        <pc:chgData name="Andreja Jurkovič" userId="98c4650b-40e2-4d51-8247-79840b6e9684" providerId="ADAL" clId="{06A855BE-8AE9-4ED3-B5F2-1BBA0DBAD9D6}" dt="2024-01-18T09:58:12.740" v="550" actId="47"/>
        <pc:sldMkLst>
          <pc:docMk/>
          <pc:sldMk cId="1951724921" sldId="305"/>
        </pc:sldMkLst>
      </pc:sldChg>
      <pc:sldChg chg="del">
        <pc:chgData name="Andreja Jurkovič" userId="98c4650b-40e2-4d51-8247-79840b6e9684" providerId="ADAL" clId="{06A855BE-8AE9-4ED3-B5F2-1BBA0DBAD9D6}" dt="2024-01-18T09:58:14.973" v="551" actId="47"/>
        <pc:sldMkLst>
          <pc:docMk/>
          <pc:sldMk cId="542864155" sldId="306"/>
        </pc:sldMkLst>
      </pc:sldChg>
      <pc:sldChg chg="del">
        <pc:chgData name="Andreja Jurkovič" userId="98c4650b-40e2-4d51-8247-79840b6e9684" providerId="ADAL" clId="{06A855BE-8AE9-4ED3-B5F2-1BBA0DBAD9D6}" dt="2024-01-18T09:32:16.739" v="430" actId="47"/>
        <pc:sldMkLst>
          <pc:docMk/>
          <pc:sldMk cId="1171320351" sldId="307"/>
        </pc:sldMkLst>
      </pc:sldChg>
      <pc:sldChg chg="delSp mod">
        <pc:chgData name="Andreja Jurkovič" userId="98c4650b-40e2-4d51-8247-79840b6e9684" providerId="ADAL" clId="{06A855BE-8AE9-4ED3-B5F2-1BBA0DBAD9D6}" dt="2024-01-18T11:04:04.849" v="1323" actId="478"/>
        <pc:sldMkLst>
          <pc:docMk/>
          <pc:sldMk cId="3555343773" sldId="310"/>
        </pc:sldMkLst>
      </pc:sldChg>
      <pc:sldChg chg="addSp delSp modSp del mod">
        <pc:chgData name="Andreja Jurkovič" userId="98c4650b-40e2-4d51-8247-79840b6e9684" providerId="ADAL" clId="{06A855BE-8AE9-4ED3-B5F2-1BBA0DBAD9D6}" dt="2024-01-18T11:03:41.003" v="1319" actId="47"/>
        <pc:sldMkLst>
          <pc:docMk/>
          <pc:sldMk cId="506172273" sldId="313"/>
        </pc:sldMkLst>
      </pc:sldChg>
      <pc:sldChg chg="addSp delSp modSp mod">
        <pc:chgData name="Andreja Jurkovič" userId="98c4650b-40e2-4d51-8247-79840b6e9684" providerId="ADAL" clId="{06A855BE-8AE9-4ED3-B5F2-1BBA0DBAD9D6}" dt="2024-01-30T11:09:04.770" v="2519" actId="20577"/>
        <pc:sldMkLst>
          <pc:docMk/>
          <pc:sldMk cId="1972626628" sldId="314"/>
        </pc:sldMkLst>
      </pc:sldChg>
      <pc:sldChg chg="del">
        <pc:chgData name="Andreja Jurkovič" userId="98c4650b-40e2-4d51-8247-79840b6e9684" providerId="ADAL" clId="{06A855BE-8AE9-4ED3-B5F2-1BBA0DBAD9D6}" dt="2024-01-18T09:58:18.173" v="553" actId="47"/>
        <pc:sldMkLst>
          <pc:docMk/>
          <pc:sldMk cId="2768093558" sldId="315"/>
        </pc:sldMkLst>
      </pc:sldChg>
      <pc:sldChg chg="del">
        <pc:chgData name="Andreja Jurkovič" userId="98c4650b-40e2-4d51-8247-79840b6e9684" providerId="ADAL" clId="{06A855BE-8AE9-4ED3-B5F2-1BBA0DBAD9D6}" dt="2024-01-18T09:58:19.195" v="554" actId="47"/>
        <pc:sldMkLst>
          <pc:docMk/>
          <pc:sldMk cId="3951938113" sldId="316"/>
        </pc:sldMkLst>
      </pc:sldChg>
      <pc:sldChg chg="del">
        <pc:chgData name="Andreja Jurkovič" userId="98c4650b-40e2-4d51-8247-79840b6e9684" providerId="ADAL" clId="{06A855BE-8AE9-4ED3-B5F2-1BBA0DBAD9D6}" dt="2024-01-18T09:58:17.128" v="552" actId="47"/>
        <pc:sldMkLst>
          <pc:docMk/>
          <pc:sldMk cId="101195647" sldId="317"/>
        </pc:sldMkLst>
      </pc:sldChg>
      <pc:sldChg chg="del">
        <pc:chgData name="Andreja Jurkovič" userId="98c4650b-40e2-4d51-8247-79840b6e9684" providerId="ADAL" clId="{06A855BE-8AE9-4ED3-B5F2-1BBA0DBAD9D6}" dt="2024-01-18T09:58:20.153" v="555" actId="47"/>
        <pc:sldMkLst>
          <pc:docMk/>
          <pc:sldMk cId="1996257767" sldId="318"/>
        </pc:sldMkLst>
      </pc:sldChg>
      <pc:sldChg chg="del">
        <pc:chgData name="Andreja Jurkovič" userId="98c4650b-40e2-4d51-8247-79840b6e9684" providerId="ADAL" clId="{06A855BE-8AE9-4ED3-B5F2-1BBA0DBAD9D6}" dt="2024-01-18T09:58:21.165" v="556" actId="47"/>
        <pc:sldMkLst>
          <pc:docMk/>
          <pc:sldMk cId="2037108238" sldId="319"/>
        </pc:sldMkLst>
      </pc:sldChg>
      <pc:sldChg chg="del">
        <pc:chgData name="Andreja Jurkovič" userId="98c4650b-40e2-4d51-8247-79840b6e9684" providerId="ADAL" clId="{06A855BE-8AE9-4ED3-B5F2-1BBA0DBAD9D6}" dt="2024-01-18T09:58:25.501" v="560" actId="47"/>
        <pc:sldMkLst>
          <pc:docMk/>
          <pc:sldMk cId="1635784922" sldId="323"/>
        </pc:sldMkLst>
      </pc:sldChg>
      <pc:sldChg chg="del">
        <pc:chgData name="Andreja Jurkovič" userId="98c4650b-40e2-4d51-8247-79840b6e9684" providerId="ADAL" clId="{06A855BE-8AE9-4ED3-B5F2-1BBA0DBAD9D6}" dt="2024-01-18T09:58:27.970" v="561" actId="47"/>
        <pc:sldMkLst>
          <pc:docMk/>
          <pc:sldMk cId="2549813393" sldId="324"/>
        </pc:sldMkLst>
      </pc:sldChg>
      <pc:sldChg chg="addSp delSp modSp mod">
        <pc:chgData name="Andreja Jurkovič" userId="98c4650b-40e2-4d51-8247-79840b6e9684" providerId="ADAL" clId="{06A855BE-8AE9-4ED3-B5F2-1BBA0DBAD9D6}" dt="2024-01-18T09:57:56.987" v="545"/>
        <pc:sldMkLst>
          <pc:docMk/>
          <pc:sldMk cId="4216746680" sldId="325"/>
        </pc:sldMkLst>
      </pc:sldChg>
      <pc:sldChg chg="addSp delSp modSp mod">
        <pc:chgData name="Andreja Jurkovič" userId="98c4650b-40e2-4d51-8247-79840b6e9684" providerId="ADAL" clId="{06A855BE-8AE9-4ED3-B5F2-1BBA0DBAD9D6}" dt="2024-01-18T09:58:04.951" v="547"/>
        <pc:sldMkLst>
          <pc:docMk/>
          <pc:sldMk cId="756438217" sldId="326"/>
        </pc:sldMkLst>
      </pc:sldChg>
      <pc:sldChg chg="delSp mod">
        <pc:chgData name="Andreja Jurkovič" userId="98c4650b-40e2-4d51-8247-79840b6e9684" providerId="ADAL" clId="{06A855BE-8AE9-4ED3-B5F2-1BBA0DBAD9D6}" dt="2024-01-18T11:03:50.907" v="1321" actId="478"/>
        <pc:sldMkLst>
          <pc:docMk/>
          <pc:sldMk cId="2403694583" sldId="328"/>
        </pc:sldMkLst>
      </pc:sldChg>
      <pc:sldChg chg="del">
        <pc:chgData name="Andreja Jurkovič" userId="98c4650b-40e2-4d51-8247-79840b6e9684" providerId="ADAL" clId="{06A855BE-8AE9-4ED3-B5F2-1BBA0DBAD9D6}" dt="2024-01-18T09:58:49.455" v="566" actId="47"/>
        <pc:sldMkLst>
          <pc:docMk/>
          <pc:sldMk cId="331902354" sldId="329"/>
        </pc:sldMkLst>
      </pc:sldChg>
      <pc:sldChg chg="del">
        <pc:chgData name="Andreja Jurkovič" userId="98c4650b-40e2-4d51-8247-79840b6e9684" providerId="ADAL" clId="{06A855BE-8AE9-4ED3-B5F2-1BBA0DBAD9D6}" dt="2024-01-18T09:58:22.303" v="557" actId="47"/>
        <pc:sldMkLst>
          <pc:docMk/>
          <pc:sldMk cId="1326975412" sldId="331"/>
        </pc:sldMkLst>
      </pc:sldChg>
      <pc:sldChg chg="del">
        <pc:chgData name="Andreja Jurkovič" userId="98c4650b-40e2-4d51-8247-79840b6e9684" providerId="ADAL" clId="{06A855BE-8AE9-4ED3-B5F2-1BBA0DBAD9D6}" dt="2024-01-18T09:58:23.326" v="558" actId="47"/>
        <pc:sldMkLst>
          <pc:docMk/>
          <pc:sldMk cId="638534620" sldId="332"/>
        </pc:sldMkLst>
      </pc:sldChg>
      <pc:sldChg chg="del">
        <pc:chgData name="Andreja Jurkovič" userId="98c4650b-40e2-4d51-8247-79840b6e9684" providerId="ADAL" clId="{06A855BE-8AE9-4ED3-B5F2-1BBA0DBAD9D6}" dt="2024-01-18T09:58:24.404" v="559" actId="47"/>
        <pc:sldMkLst>
          <pc:docMk/>
          <pc:sldMk cId="1116350365" sldId="333"/>
        </pc:sldMkLst>
      </pc:sldChg>
      <pc:sldChg chg="del">
        <pc:chgData name="Andreja Jurkovič" userId="98c4650b-40e2-4d51-8247-79840b6e9684" providerId="ADAL" clId="{06A855BE-8AE9-4ED3-B5F2-1BBA0DBAD9D6}" dt="2024-01-18T09:32:20.870" v="433" actId="47"/>
        <pc:sldMkLst>
          <pc:docMk/>
          <pc:sldMk cId="1796771363" sldId="335"/>
        </pc:sldMkLst>
      </pc:sldChg>
      <pc:sldChg chg="del">
        <pc:chgData name="Andreja Jurkovič" userId="98c4650b-40e2-4d51-8247-79840b6e9684" providerId="ADAL" clId="{06A855BE-8AE9-4ED3-B5F2-1BBA0DBAD9D6}" dt="2024-01-18T09:32:26.582" v="439" actId="47"/>
        <pc:sldMkLst>
          <pc:docMk/>
          <pc:sldMk cId="1176180446" sldId="336"/>
        </pc:sldMkLst>
      </pc:sldChg>
      <pc:sldChg chg="addSp delSp modSp del mod ord">
        <pc:chgData name="Andreja Jurkovič" userId="98c4650b-40e2-4d51-8247-79840b6e9684" providerId="ADAL" clId="{06A855BE-8AE9-4ED3-B5F2-1BBA0DBAD9D6}" dt="2024-01-23T13:24:20.460" v="1753" actId="2696"/>
        <pc:sldMkLst>
          <pc:docMk/>
          <pc:sldMk cId="2204173708" sldId="338"/>
        </pc:sldMkLst>
      </pc:sldChg>
      <pc:sldChg chg="modSp mod">
        <pc:chgData name="Andreja Jurkovič" userId="98c4650b-40e2-4d51-8247-79840b6e9684" providerId="ADAL" clId="{06A855BE-8AE9-4ED3-B5F2-1BBA0DBAD9D6}" dt="2024-01-18T11:01:11.886" v="1250" actId="207"/>
        <pc:sldMkLst>
          <pc:docMk/>
          <pc:sldMk cId="1754020620" sldId="339"/>
        </pc:sldMkLst>
      </pc:sldChg>
      <pc:sldChg chg="addSp delSp modSp mod ord">
        <pc:chgData name="Andreja Jurkovič" userId="98c4650b-40e2-4d51-8247-79840b6e9684" providerId="ADAL" clId="{06A855BE-8AE9-4ED3-B5F2-1BBA0DBAD9D6}" dt="2024-01-30T11:00:35.040" v="2434" actId="1076"/>
        <pc:sldMkLst>
          <pc:docMk/>
          <pc:sldMk cId="3436776809" sldId="340"/>
        </pc:sldMkLst>
      </pc:sldChg>
      <pc:sldChg chg="del">
        <pc:chgData name="Andreja Jurkovič" userId="98c4650b-40e2-4d51-8247-79840b6e9684" providerId="ADAL" clId="{06A855BE-8AE9-4ED3-B5F2-1BBA0DBAD9D6}" dt="2024-01-18T09:56:41.111" v="537" actId="47"/>
        <pc:sldMkLst>
          <pc:docMk/>
          <pc:sldMk cId="920648526" sldId="341"/>
        </pc:sldMkLst>
      </pc:sldChg>
      <pc:sldChg chg="addSp delSp modSp mod">
        <pc:chgData name="Andreja Jurkovič" userId="98c4650b-40e2-4d51-8247-79840b6e9684" providerId="ADAL" clId="{06A855BE-8AE9-4ED3-B5F2-1BBA0DBAD9D6}" dt="2024-01-18T09:59:45.865" v="584"/>
        <pc:sldMkLst>
          <pc:docMk/>
          <pc:sldMk cId="2408207705" sldId="345"/>
        </pc:sldMkLst>
      </pc:sldChg>
      <pc:sldChg chg="addSp delSp modSp mod">
        <pc:chgData name="Andreja Jurkovič" userId="98c4650b-40e2-4d51-8247-79840b6e9684" providerId="ADAL" clId="{06A855BE-8AE9-4ED3-B5F2-1BBA0DBAD9D6}" dt="2024-01-18T11:02:58.856" v="1313"/>
        <pc:sldMkLst>
          <pc:docMk/>
          <pc:sldMk cId="1022913073" sldId="346"/>
        </pc:sldMkLst>
      </pc:sldChg>
      <pc:sldChg chg="addSp delSp modSp mod">
        <pc:chgData name="Andreja Jurkovič" userId="98c4650b-40e2-4d51-8247-79840b6e9684" providerId="ADAL" clId="{06A855BE-8AE9-4ED3-B5F2-1BBA0DBAD9D6}" dt="2024-01-18T11:03:02.283" v="1315"/>
        <pc:sldMkLst>
          <pc:docMk/>
          <pc:sldMk cId="2051665520" sldId="347"/>
        </pc:sldMkLst>
      </pc:sldChg>
      <pc:sldChg chg="addSp delSp modSp mod">
        <pc:chgData name="Andreja Jurkovič" userId="98c4650b-40e2-4d51-8247-79840b6e9684" providerId="ADAL" clId="{06A855BE-8AE9-4ED3-B5F2-1BBA0DBAD9D6}" dt="2024-01-18T11:03:07.871" v="1317"/>
        <pc:sldMkLst>
          <pc:docMk/>
          <pc:sldMk cId="3471043984" sldId="348"/>
        </pc:sldMkLst>
      </pc:sldChg>
      <pc:sldChg chg="del">
        <pc:chgData name="Andreja Jurkovič" userId="98c4650b-40e2-4d51-8247-79840b6e9684" providerId="ADAL" clId="{06A855BE-8AE9-4ED3-B5F2-1BBA0DBAD9D6}" dt="2024-01-18T09:58:52.118" v="567" actId="47"/>
        <pc:sldMkLst>
          <pc:docMk/>
          <pc:sldMk cId="1899102667" sldId="349"/>
        </pc:sldMkLst>
      </pc:sldChg>
      <pc:sldChg chg="del">
        <pc:chgData name="Andreja Jurkovič" userId="98c4650b-40e2-4d51-8247-79840b6e9684" providerId="ADAL" clId="{06A855BE-8AE9-4ED3-B5F2-1BBA0DBAD9D6}" dt="2024-01-18T09:58:53.412" v="568" actId="47"/>
        <pc:sldMkLst>
          <pc:docMk/>
          <pc:sldMk cId="575763506" sldId="350"/>
        </pc:sldMkLst>
      </pc:sldChg>
      <pc:sldChg chg="del">
        <pc:chgData name="Andreja Jurkovič" userId="98c4650b-40e2-4d51-8247-79840b6e9684" providerId="ADAL" clId="{06A855BE-8AE9-4ED3-B5F2-1BBA0DBAD9D6}" dt="2024-01-18T09:58:54.633" v="569" actId="47"/>
        <pc:sldMkLst>
          <pc:docMk/>
          <pc:sldMk cId="646584898" sldId="351"/>
        </pc:sldMkLst>
      </pc:sldChg>
      <pc:sldChg chg="del">
        <pc:chgData name="Andreja Jurkovič" userId="98c4650b-40e2-4d51-8247-79840b6e9684" providerId="ADAL" clId="{06A855BE-8AE9-4ED3-B5F2-1BBA0DBAD9D6}" dt="2024-01-18T09:58:55.795" v="570" actId="47"/>
        <pc:sldMkLst>
          <pc:docMk/>
          <pc:sldMk cId="2703919698" sldId="352"/>
        </pc:sldMkLst>
      </pc:sldChg>
      <pc:sldChg chg="del">
        <pc:chgData name="Andreja Jurkovič" userId="98c4650b-40e2-4d51-8247-79840b6e9684" providerId="ADAL" clId="{06A855BE-8AE9-4ED3-B5F2-1BBA0DBAD9D6}" dt="2024-01-18T11:03:15.205" v="1318" actId="47"/>
        <pc:sldMkLst>
          <pc:docMk/>
          <pc:sldMk cId="740843326" sldId="353"/>
        </pc:sldMkLst>
      </pc:sldChg>
      <pc:sldChg chg="del">
        <pc:chgData name="Andreja Jurkovič" userId="98c4650b-40e2-4d51-8247-79840b6e9684" providerId="ADAL" clId="{06A855BE-8AE9-4ED3-B5F2-1BBA0DBAD9D6}" dt="2024-01-18T09:56:47.364" v="539" actId="47"/>
        <pc:sldMkLst>
          <pc:docMk/>
          <pc:sldMk cId="104257314" sldId="354"/>
        </pc:sldMkLst>
      </pc:sldChg>
      <pc:sldChg chg="new del">
        <pc:chgData name="Andreja Jurkovič" userId="98c4650b-40e2-4d51-8247-79840b6e9684" providerId="ADAL" clId="{06A855BE-8AE9-4ED3-B5F2-1BBA0DBAD9D6}" dt="2024-01-18T08:43:03.212" v="87" actId="680"/>
        <pc:sldMkLst>
          <pc:docMk/>
          <pc:sldMk cId="2604486668" sldId="355"/>
        </pc:sldMkLst>
      </pc:sldChg>
      <pc:sldChg chg="addSp delSp modSp add mod">
        <pc:chgData name="Andreja Jurkovič" userId="98c4650b-40e2-4d51-8247-79840b6e9684" providerId="ADAL" clId="{06A855BE-8AE9-4ED3-B5F2-1BBA0DBAD9D6}" dt="2024-01-18T09:10:22.478" v="241" actId="1076"/>
        <pc:sldMkLst>
          <pc:docMk/>
          <pc:sldMk cId="2926584369" sldId="355"/>
        </pc:sldMkLst>
      </pc:sldChg>
      <pc:sldChg chg="addSp delSp modSp add mod">
        <pc:chgData name="Andreja Jurkovič" userId="98c4650b-40e2-4d51-8247-79840b6e9684" providerId="ADAL" clId="{06A855BE-8AE9-4ED3-B5F2-1BBA0DBAD9D6}" dt="2024-01-18T09:53:57.039" v="534" actId="1076"/>
        <pc:sldMkLst>
          <pc:docMk/>
          <pc:sldMk cId="3797219575" sldId="356"/>
        </pc:sldMkLst>
      </pc:sldChg>
      <pc:sldChg chg="addSp delSp modSp add mod ord">
        <pc:chgData name="Andreja Jurkovič" userId="98c4650b-40e2-4d51-8247-79840b6e9684" providerId="ADAL" clId="{06A855BE-8AE9-4ED3-B5F2-1BBA0DBAD9D6}" dt="2024-01-23T12:21:30.550" v="1457" actId="1076"/>
        <pc:sldMkLst>
          <pc:docMk/>
          <pc:sldMk cId="424720246" sldId="357"/>
        </pc:sldMkLst>
      </pc:sldChg>
      <pc:sldChg chg="delSp modSp add mod">
        <pc:chgData name="Andreja Jurkovič" userId="98c4650b-40e2-4d51-8247-79840b6e9684" providerId="ADAL" clId="{06A855BE-8AE9-4ED3-B5F2-1BBA0DBAD9D6}" dt="2024-01-18T11:13:17.238" v="1346" actId="478"/>
        <pc:sldMkLst>
          <pc:docMk/>
          <pc:sldMk cId="195277868" sldId="358"/>
        </pc:sldMkLst>
      </pc:sldChg>
      <pc:sldChg chg="delSp modSp add mod">
        <pc:chgData name="Andreja Jurkovič" userId="98c4650b-40e2-4d51-8247-79840b6e9684" providerId="ADAL" clId="{06A855BE-8AE9-4ED3-B5F2-1BBA0DBAD9D6}" dt="2024-01-30T11:01:53.646" v="2480" actId="20577"/>
        <pc:sldMkLst>
          <pc:docMk/>
          <pc:sldMk cId="4244438711" sldId="359"/>
        </pc:sldMkLst>
      </pc:sldChg>
      <pc:sldChg chg="addSp delSp modSp add mod">
        <pc:chgData name="Andreja Jurkovič" userId="98c4650b-40e2-4d51-8247-79840b6e9684" providerId="ADAL" clId="{06A855BE-8AE9-4ED3-B5F2-1BBA0DBAD9D6}" dt="2024-01-23T14:20:13.490" v="2137" actId="15"/>
        <pc:sldMkLst>
          <pc:docMk/>
          <pc:sldMk cId="3468953774" sldId="360"/>
        </pc:sldMkLst>
      </pc:sldChg>
      <pc:sldChg chg="modSp new mod">
        <pc:chgData name="Andreja Jurkovič" userId="98c4650b-40e2-4d51-8247-79840b6e9684" providerId="ADAL" clId="{06A855BE-8AE9-4ED3-B5F2-1BBA0DBAD9D6}" dt="2024-01-18T11:18:46.397" v="1397" actId="20577"/>
        <pc:sldMkLst>
          <pc:docMk/>
          <pc:sldMk cId="4164278247" sldId="360"/>
        </pc:sldMkLst>
      </pc:sldChg>
      <pc:sldChg chg="del">
        <pc:chgData name="Andreja Jurkovič" userId="98c4650b-40e2-4d51-8247-79840b6e9684" providerId="ADAL" clId="{06A855BE-8AE9-4ED3-B5F2-1BBA0DBAD9D6}" dt="2024-01-23T13:43:22.586" v="1786" actId="47"/>
        <pc:sldMkLst>
          <pc:docMk/>
          <pc:sldMk cId="734977406" sldId="361"/>
        </pc:sldMkLst>
      </pc:sldChg>
    </pc:docChg>
  </pc:docChgLst>
  <pc:docChgLst>
    <pc:chgData name="Katja Drobnič" userId="S::katja.drobnic@dolina-soce.si::f576dac3-c24a-48e8-b8ed-cbb457516191" providerId="AD" clId="Web-{B2D05E31-13BF-CE38-75AE-0A54E89E80AF}"/>
    <pc:docChg chg="modSld">
      <pc:chgData name="Katja Drobnič" userId="S::katja.drobnic@dolina-soce.si::f576dac3-c24a-48e8-b8ed-cbb457516191" providerId="AD" clId="Web-{B2D05E31-13BF-CE38-75AE-0A54E89E80AF}" dt="2025-02-10T14:26:11.838" v="764" actId="1076"/>
      <pc:docMkLst>
        <pc:docMk/>
      </pc:docMkLst>
      <pc:sldChg chg="addSp delSp modSp">
        <pc:chgData name="Katja Drobnič" userId="S::katja.drobnic@dolina-soce.si::f576dac3-c24a-48e8-b8ed-cbb457516191" providerId="AD" clId="Web-{B2D05E31-13BF-CE38-75AE-0A54E89E80AF}" dt="2025-02-10T14:26:11.838" v="764" actId="1076"/>
        <pc:sldMkLst>
          <pc:docMk/>
          <pc:sldMk cId="3099124567" sldId="276"/>
        </pc:sldMkLst>
        <pc:spChg chg="mod">
          <ac:chgData name="Katja Drobnič" userId="S::katja.drobnic@dolina-soce.si::f576dac3-c24a-48e8-b8ed-cbb457516191" providerId="AD" clId="Web-{B2D05E31-13BF-CE38-75AE-0A54E89E80AF}" dt="2025-02-10T14:23:00.489" v="749" actId="14100"/>
          <ac:spMkLst>
            <pc:docMk/>
            <pc:sldMk cId="3099124567" sldId="276"/>
            <ac:spMk id="3" creationId="{A810FEF3-6E76-45CF-A8CE-BAB700D381C5}"/>
          </ac:spMkLst>
        </pc:spChg>
        <pc:spChg chg="mod">
          <ac:chgData name="Katja Drobnič" userId="S::katja.drobnic@dolina-soce.si::f576dac3-c24a-48e8-b8ed-cbb457516191" providerId="AD" clId="Web-{B2D05E31-13BF-CE38-75AE-0A54E89E80AF}" dt="2025-02-10T14:18:29.575" v="608" actId="1076"/>
          <ac:spMkLst>
            <pc:docMk/>
            <pc:sldMk cId="3099124567" sldId="276"/>
            <ac:spMk id="31" creationId="{4D21DCC4-E124-10F3-5963-30FAAA2DBE21}"/>
          </ac:spMkLst>
        </pc:spChg>
        <pc:grpChg chg="mod">
          <ac:chgData name="Katja Drobnič" userId="S::katja.drobnic@dolina-soce.si::f576dac3-c24a-48e8-b8ed-cbb457516191" providerId="AD" clId="Web-{B2D05E31-13BF-CE38-75AE-0A54E89E80AF}" dt="2025-02-10T14:26:11.838" v="764" actId="1076"/>
          <ac:grpSpMkLst>
            <pc:docMk/>
            <pc:sldMk cId="3099124567" sldId="276"/>
            <ac:grpSpMk id="9" creationId="{FDA4C31A-75AF-A611-DD6E-0F1705E02572}"/>
          </ac:grpSpMkLst>
        </pc:grpChg>
        <pc:picChg chg="add mod">
          <ac:chgData name="Katja Drobnič" userId="S::katja.drobnic@dolina-soce.si::f576dac3-c24a-48e8-b8ed-cbb457516191" providerId="AD" clId="Web-{B2D05E31-13BF-CE38-75AE-0A54E89E80AF}" dt="2025-02-10T14:26:05.479" v="763" actId="1076"/>
          <ac:picMkLst>
            <pc:docMk/>
            <pc:sldMk cId="3099124567" sldId="276"/>
            <ac:picMk id="8" creationId="{E19AA733-1424-16E7-7B7D-F3DAD1D89CA1}"/>
          </ac:picMkLst>
        </pc:picChg>
      </pc:sldChg>
      <pc:sldChg chg="addSp delSp modSp">
        <pc:chgData name="Katja Drobnič" userId="S::katja.drobnic@dolina-soce.si::f576dac3-c24a-48e8-b8ed-cbb457516191" providerId="AD" clId="Web-{B2D05E31-13BF-CE38-75AE-0A54E89E80AF}" dt="2025-02-10T14:09:11.371" v="576" actId="20577"/>
        <pc:sldMkLst>
          <pc:docMk/>
          <pc:sldMk cId="4212752477" sldId="343"/>
        </pc:sldMkLst>
        <pc:spChg chg="mod">
          <ac:chgData name="Katja Drobnič" userId="S::katja.drobnic@dolina-soce.si::f576dac3-c24a-48e8-b8ed-cbb457516191" providerId="AD" clId="Web-{B2D05E31-13BF-CE38-75AE-0A54E89E80AF}" dt="2025-02-10T14:09:11.371" v="576" actId="20577"/>
          <ac:spMkLst>
            <pc:docMk/>
            <pc:sldMk cId="4212752477" sldId="343"/>
            <ac:spMk id="3" creationId="{A810FEF3-6E76-45CF-A8CE-BAB700D381C5}"/>
          </ac:spMkLst>
        </pc:spChg>
        <pc:spChg chg="mod">
          <ac:chgData name="Katja Drobnič" userId="S::katja.drobnic@dolina-soce.si::f576dac3-c24a-48e8-b8ed-cbb457516191" providerId="AD" clId="Web-{B2D05E31-13BF-CE38-75AE-0A54E89E80AF}" dt="2025-02-10T14:05:20.208" v="549" actId="20577"/>
          <ac:spMkLst>
            <pc:docMk/>
            <pc:sldMk cId="4212752477" sldId="343"/>
            <ac:spMk id="13" creationId="{7B25C44B-9257-E8AE-3940-769C61DBA1CF}"/>
          </ac:spMkLst>
        </pc:spChg>
        <pc:picChg chg="add mod">
          <ac:chgData name="Katja Drobnič" userId="S::katja.drobnic@dolina-soce.si::f576dac3-c24a-48e8-b8ed-cbb457516191" providerId="AD" clId="Web-{B2D05E31-13BF-CE38-75AE-0A54E89E80AF}" dt="2025-02-10T14:07:29.899" v="570" actId="1076"/>
          <ac:picMkLst>
            <pc:docMk/>
            <pc:sldMk cId="4212752477" sldId="343"/>
            <ac:picMk id="8" creationId="{232B91C4-FCAF-F01C-3B6F-2BC5729D0642}"/>
          </ac:picMkLst>
        </pc:picChg>
        <pc:picChg chg="mod">
          <ac:chgData name="Katja Drobnič" userId="S::katja.drobnic@dolina-soce.si::f576dac3-c24a-48e8-b8ed-cbb457516191" providerId="AD" clId="Web-{B2D05E31-13BF-CE38-75AE-0A54E89E80AF}" dt="2025-02-10T14:05:42.427" v="558" actId="1076"/>
          <ac:picMkLst>
            <pc:docMk/>
            <pc:sldMk cId="4212752477" sldId="343"/>
            <ac:picMk id="12" creationId="{CF06CFC5-BC3F-9788-6073-8FF9C98274FA}"/>
          </ac:picMkLst>
        </pc:picChg>
      </pc:sldChg>
      <pc:sldChg chg="modSp">
        <pc:chgData name="Katja Drobnič" userId="S::katja.drobnic@dolina-soce.si::f576dac3-c24a-48e8-b8ed-cbb457516191" providerId="AD" clId="Web-{B2D05E31-13BF-CE38-75AE-0A54E89E80AF}" dt="2025-02-10T13:49:08.820" v="374" actId="1076"/>
        <pc:sldMkLst>
          <pc:docMk/>
          <pc:sldMk cId="448456150" sldId="344"/>
        </pc:sldMkLst>
        <pc:spChg chg="mod">
          <ac:chgData name="Katja Drobnič" userId="S::katja.drobnic@dolina-soce.si::f576dac3-c24a-48e8-b8ed-cbb457516191" providerId="AD" clId="Web-{B2D05E31-13BF-CE38-75AE-0A54E89E80AF}" dt="2025-02-10T13:47:05.144" v="373" actId="20577"/>
          <ac:spMkLst>
            <pc:docMk/>
            <pc:sldMk cId="448456150" sldId="344"/>
            <ac:spMk id="3" creationId="{A810FEF3-6E76-45CF-A8CE-BAB700D381C5}"/>
          </ac:spMkLst>
        </pc:spChg>
        <pc:picChg chg="mod">
          <ac:chgData name="Katja Drobnič" userId="S::katja.drobnic@dolina-soce.si::f576dac3-c24a-48e8-b8ed-cbb457516191" providerId="AD" clId="Web-{B2D05E31-13BF-CE38-75AE-0A54E89E80AF}" dt="2025-02-10T13:49:08.820" v="374" actId="1076"/>
          <ac:picMkLst>
            <pc:docMk/>
            <pc:sldMk cId="448456150" sldId="344"/>
            <ac:picMk id="9" creationId="{2F16DB40-D2A6-6921-B367-103705E43DD7}"/>
          </ac:picMkLst>
        </pc:picChg>
      </pc:sldChg>
    </pc:docChg>
  </pc:docChgLst>
  <pc:docChgLst>
    <pc:chgData name="Mija Kokošin" userId="S::mija.kokosin@dolina-soce.si::5e701bd6-e990-436c-baff-0db27dd7c2f8" providerId="AD" clId="Web-{B66318D5-DD82-4A4D-25C8-09111656A865}"/>
    <pc:docChg chg="modSld">
      <pc:chgData name="Mija Kokošin" userId="S::mija.kokosin@dolina-soce.si::5e701bd6-e990-436c-baff-0db27dd7c2f8" providerId="AD" clId="Web-{B66318D5-DD82-4A4D-25C8-09111656A865}" dt="2024-01-18T13:18:46.396" v="100" actId="20577"/>
      <pc:docMkLst>
        <pc:docMk/>
      </pc:docMkLst>
      <pc:sldChg chg="modSp">
        <pc:chgData name="Mija Kokošin" userId="S::mija.kokosin@dolina-soce.si::5e701bd6-e990-436c-baff-0db27dd7c2f8" providerId="AD" clId="Web-{B66318D5-DD82-4A4D-25C8-09111656A865}" dt="2024-01-18T13:18:46.396" v="100" actId="20577"/>
        <pc:sldMkLst>
          <pc:docMk/>
          <pc:sldMk cId="1972626628" sldId="314"/>
        </pc:sldMkLst>
      </pc:sldChg>
    </pc:docChg>
  </pc:docChgLst>
  <pc:docChgLst>
    <pc:chgData name="David Štulc Zornik" userId="3929d00e-f48f-4095-a9c8-1d094b2a5b6a" providerId="ADAL" clId="{915DCD0D-7AFF-428A-B5C0-6E48236557BD}"/>
    <pc:docChg chg="undo custSel modSld sldOrd">
      <pc:chgData name="David Štulc Zornik" userId="3929d00e-f48f-4095-a9c8-1d094b2a5b6a" providerId="ADAL" clId="{915DCD0D-7AFF-428A-B5C0-6E48236557BD}" dt="2025-02-12T07:43:04.645" v="496" actId="14100"/>
      <pc:docMkLst>
        <pc:docMk/>
      </pc:docMkLst>
      <pc:sldChg chg="addSp modSp mod">
        <pc:chgData name="David Štulc Zornik" userId="3929d00e-f48f-4095-a9c8-1d094b2a5b6a" providerId="ADAL" clId="{915DCD0D-7AFF-428A-B5C0-6E48236557BD}" dt="2025-02-12T07:24:24.295" v="479" actId="14100"/>
        <pc:sldMkLst>
          <pc:docMk/>
          <pc:sldMk cId="2209549405" sldId="256"/>
        </pc:sldMkLst>
        <pc:spChg chg="add mod ord">
          <ac:chgData name="David Štulc Zornik" userId="3929d00e-f48f-4095-a9c8-1d094b2a5b6a" providerId="ADAL" clId="{915DCD0D-7AFF-428A-B5C0-6E48236557BD}" dt="2025-02-12T07:24:24.295" v="479" actId="14100"/>
          <ac:spMkLst>
            <pc:docMk/>
            <pc:sldMk cId="2209549405" sldId="256"/>
            <ac:spMk id="4" creationId="{046649CE-98E9-FE50-E1EC-445FEC7D7E2B}"/>
          </ac:spMkLst>
        </pc:spChg>
        <pc:picChg chg="ord">
          <ac:chgData name="David Štulc Zornik" userId="3929d00e-f48f-4095-a9c8-1d094b2a5b6a" providerId="ADAL" clId="{915DCD0D-7AFF-428A-B5C0-6E48236557BD}" dt="2025-02-11T08:41:44.168" v="110" actId="166"/>
          <ac:picMkLst>
            <pc:docMk/>
            <pc:sldMk cId="2209549405" sldId="256"/>
            <ac:picMk id="14" creationId="{DB02FC5E-1FF7-BAF3-97E8-8C9732679EE3}"/>
          </ac:picMkLst>
        </pc:picChg>
      </pc:sldChg>
      <pc:sldChg chg="modSp mod ord">
        <pc:chgData name="David Štulc Zornik" userId="3929d00e-f48f-4095-a9c8-1d094b2a5b6a" providerId="ADAL" clId="{915DCD0D-7AFF-428A-B5C0-6E48236557BD}" dt="2025-02-12T07:43:04.645" v="496" actId="14100"/>
        <pc:sldMkLst>
          <pc:docMk/>
          <pc:sldMk cId="1972626628" sldId="314"/>
        </pc:sldMkLst>
        <pc:spChg chg="mod">
          <ac:chgData name="David Štulc Zornik" userId="3929d00e-f48f-4095-a9c8-1d094b2a5b6a" providerId="ADAL" clId="{915DCD0D-7AFF-428A-B5C0-6E48236557BD}" dt="2025-02-12T07:43:04.645" v="496" actId="14100"/>
          <ac:spMkLst>
            <pc:docMk/>
            <pc:sldMk cId="1972626628" sldId="314"/>
            <ac:spMk id="6" creationId="{A108D51F-20BF-C2C7-C5A7-F3FD3271D3E2}"/>
          </ac:spMkLst>
        </pc:spChg>
      </pc:sldChg>
      <pc:sldChg chg="addSp delSp modSp mod">
        <pc:chgData name="David Štulc Zornik" userId="3929d00e-f48f-4095-a9c8-1d094b2a5b6a" providerId="ADAL" clId="{915DCD0D-7AFF-428A-B5C0-6E48236557BD}" dt="2025-02-11T14:05:50.432" v="477" actId="1076"/>
        <pc:sldMkLst>
          <pc:docMk/>
          <pc:sldMk cId="1022913073" sldId="346"/>
        </pc:sldMkLst>
        <pc:spChg chg="mod">
          <ac:chgData name="David Štulc Zornik" userId="3929d00e-f48f-4095-a9c8-1d094b2a5b6a" providerId="ADAL" clId="{915DCD0D-7AFF-428A-B5C0-6E48236557BD}" dt="2025-02-11T13:54:22.170" v="431" actId="1038"/>
          <ac:spMkLst>
            <pc:docMk/>
            <pc:sldMk cId="1022913073" sldId="346"/>
            <ac:spMk id="10" creationId="{F1583CED-1E0C-0E6C-3225-E8C3FDEA379B}"/>
          </ac:spMkLst>
        </pc:spChg>
        <pc:graphicFrameChg chg="add mod">
          <ac:chgData name="David Štulc Zornik" userId="3929d00e-f48f-4095-a9c8-1d094b2a5b6a" providerId="ADAL" clId="{915DCD0D-7AFF-428A-B5C0-6E48236557BD}" dt="2025-02-11T14:05:50.432" v="477" actId="1076"/>
          <ac:graphicFrameMkLst>
            <pc:docMk/>
            <pc:sldMk cId="1022913073" sldId="346"/>
            <ac:graphicFrameMk id="5" creationId="{403B2F36-26C1-FDCF-2C69-278BC1527CBE}"/>
          </ac:graphicFrameMkLst>
        </pc:graphicFrameChg>
        <pc:graphicFrameChg chg="add mod">
          <ac:chgData name="David Štulc Zornik" userId="3929d00e-f48f-4095-a9c8-1d094b2a5b6a" providerId="ADAL" clId="{915DCD0D-7AFF-428A-B5C0-6E48236557BD}" dt="2025-02-11T14:05:39.274" v="476" actId="14100"/>
          <ac:graphicFrameMkLst>
            <pc:docMk/>
            <pc:sldMk cId="1022913073" sldId="346"/>
            <ac:graphicFrameMk id="8" creationId="{150EA099-5673-460A-8534-4769366F6800}"/>
          </ac:graphicFrameMkLst>
        </pc:graphicFrameChg>
      </pc:sldChg>
      <pc:sldChg chg="addSp delSp modSp mod">
        <pc:chgData name="David Štulc Zornik" userId="3929d00e-f48f-4095-a9c8-1d094b2a5b6a" providerId="ADAL" clId="{915DCD0D-7AFF-428A-B5C0-6E48236557BD}" dt="2025-02-11T14:05:54.195" v="478" actId="27918"/>
        <pc:sldMkLst>
          <pc:docMk/>
          <pc:sldMk cId="2051665520" sldId="347"/>
        </pc:sldMkLst>
        <pc:spChg chg="mod">
          <ac:chgData name="David Štulc Zornik" userId="3929d00e-f48f-4095-a9c8-1d094b2a5b6a" providerId="ADAL" clId="{915DCD0D-7AFF-428A-B5C0-6E48236557BD}" dt="2025-02-11T13:52:40.340" v="420" actId="1076"/>
          <ac:spMkLst>
            <pc:docMk/>
            <pc:sldMk cId="2051665520" sldId="347"/>
            <ac:spMk id="10" creationId="{F1583CED-1E0C-0E6C-3225-E8C3FDEA379B}"/>
          </ac:spMkLst>
        </pc:spChg>
        <pc:graphicFrameChg chg="add mod modGraphic">
          <ac:chgData name="David Štulc Zornik" userId="3929d00e-f48f-4095-a9c8-1d094b2a5b6a" providerId="ADAL" clId="{915DCD0D-7AFF-428A-B5C0-6E48236557BD}" dt="2025-02-11T13:53:06.516" v="423" actId="14100"/>
          <ac:graphicFrameMkLst>
            <pc:docMk/>
            <pc:sldMk cId="2051665520" sldId="347"/>
            <ac:graphicFrameMk id="11" creationId="{A8BF0EBF-87C0-8230-430A-CD6DFF141AF5}"/>
          </ac:graphicFrameMkLst>
        </pc:graphicFrameChg>
        <pc:graphicFrameChg chg="add mod">
          <ac:chgData name="David Štulc Zornik" userId="3929d00e-f48f-4095-a9c8-1d094b2a5b6a" providerId="ADAL" clId="{915DCD0D-7AFF-428A-B5C0-6E48236557BD}" dt="2025-02-11T13:51:37.416" v="417" actId="14100"/>
          <ac:graphicFrameMkLst>
            <pc:docMk/>
            <pc:sldMk cId="2051665520" sldId="347"/>
            <ac:graphicFrameMk id="12" creationId="{9B5FD874-525C-4AF3-ABBC-63437FF1D7C9}"/>
          </ac:graphicFrameMkLst>
        </pc:graphicFrameChg>
      </pc:sldChg>
      <pc:sldChg chg="addSp delSp modSp mod">
        <pc:chgData name="David Štulc Zornik" userId="3929d00e-f48f-4095-a9c8-1d094b2a5b6a" providerId="ADAL" clId="{915DCD0D-7AFF-428A-B5C0-6E48236557BD}" dt="2025-02-11T08:53:09.957" v="255"/>
        <pc:sldMkLst>
          <pc:docMk/>
          <pc:sldMk cId="3471043984" sldId="348"/>
        </pc:sldMkLst>
        <pc:graphicFrameChg chg="add mod">
          <ac:chgData name="David Štulc Zornik" userId="3929d00e-f48f-4095-a9c8-1d094b2a5b6a" providerId="ADAL" clId="{915DCD0D-7AFF-428A-B5C0-6E48236557BD}" dt="2025-02-11T08:53:09.957" v="255"/>
          <ac:graphicFrameMkLst>
            <pc:docMk/>
            <pc:sldMk cId="3471043984" sldId="348"/>
            <ac:graphicFrameMk id="5" creationId="{8357877D-2061-27FD-791A-64ED777EECF9}"/>
          </ac:graphicFrameMkLst>
        </pc:graphicFrameChg>
        <pc:graphicFrameChg chg="mod modGraphic">
          <ac:chgData name="David Štulc Zornik" userId="3929d00e-f48f-4095-a9c8-1d094b2a5b6a" providerId="ADAL" clId="{915DCD0D-7AFF-428A-B5C0-6E48236557BD}" dt="2025-02-11T08:46:41.749" v="230"/>
          <ac:graphicFrameMkLst>
            <pc:docMk/>
            <pc:sldMk cId="3471043984" sldId="348"/>
            <ac:graphicFrameMk id="6" creationId="{51E327AA-3723-43A2-4993-098E5D256027}"/>
          </ac:graphicFrameMkLst>
        </pc:graphicFrameChg>
      </pc:sldChg>
      <pc:sldChg chg="modSp mod">
        <pc:chgData name="David Štulc Zornik" userId="3929d00e-f48f-4095-a9c8-1d094b2a5b6a" providerId="ADAL" clId="{915DCD0D-7AFF-428A-B5C0-6E48236557BD}" dt="2025-02-12T07:42:04.605" v="481" actId="1076"/>
        <pc:sldMkLst>
          <pc:docMk/>
          <pc:sldMk cId="3875473961" sldId="362"/>
        </pc:sldMkLst>
        <pc:spChg chg="mod">
          <ac:chgData name="David Štulc Zornik" userId="3929d00e-f48f-4095-a9c8-1d094b2a5b6a" providerId="ADAL" clId="{915DCD0D-7AFF-428A-B5C0-6E48236557BD}" dt="2025-02-12T07:42:04.605" v="481" actId="1076"/>
          <ac:spMkLst>
            <pc:docMk/>
            <pc:sldMk cId="3875473961" sldId="362"/>
            <ac:spMk id="4" creationId="{5994DE18-59C7-D407-EB49-895982E6DF75}"/>
          </ac:spMkLst>
        </pc:spChg>
      </pc:sldChg>
    </pc:docChg>
  </pc:docChgLst>
  <pc:docChgLst>
    <pc:chgData name="Katja Drobnič" userId="S::katja.drobnic@dolina-soce.si::f576dac3-c24a-48e8-b8ed-cbb457516191" providerId="AD" clId="Web-{A9D9230C-84C4-BEBD-D56D-7D6E5D0E35AF}"/>
    <pc:docChg chg="modSld">
      <pc:chgData name="Katja Drobnič" userId="S::katja.drobnic@dolina-soce.si::f576dac3-c24a-48e8-b8ed-cbb457516191" providerId="AD" clId="Web-{A9D9230C-84C4-BEBD-D56D-7D6E5D0E35AF}" dt="2025-02-11T07:17:33.928" v="30" actId="14100"/>
      <pc:docMkLst>
        <pc:docMk/>
      </pc:docMkLst>
      <pc:sldChg chg="modSp">
        <pc:chgData name="Katja Drobnič" userId="S::katja.drobnic@dolina-soce.si::f576dac3-c24a-48e8-b8ed-cbb457516191" providerId="AD" clId="Web-{A9D9230C-84C4-BEBD-D56D-7D6E5D0E35AF}" dt="2025-02-11T07:16:17.503" v="28" actId="1076"/>
        <pc:sldMkLst>
          <pc:docMk/>
          <pc:sldMk cId="3099124567" sldId="276"/>
        </pc:sldMkLst>
        <pc:spChg chg="mod">
          <ac:chgData name="Katja Drobnič" userId="S::katja.drobnic@dolina-soce.si::f576dac3-c24a-48e8-b8ed-cbb457516191" providerId="AD" clId="Web-{A9D9230C-84C4-BEBD-D56D-7D6E5D0E35AF}" dt="2025-02-11T07:15:51.377" v="23" actId="14100"/>
          <ac:spMkLst>
            <pc:docMk/>
            <pc:sldMk cId="3099124567" sldId="276"/>
            <ac:spMk id="3" creationId="{A810FEF3-6E76-45CF-A8CE-BAB700D381C5}"/>
          </ac:spMkLst>
        </pc:spChg>
        <pc:spChg chg="mod">
          <ac:chgData name="Katja Drobnič" userId="S::katja.drobnic@dolina-soce.si::f576dac3-c24a-48e8-b8ed-cbb457516191" providerId="AD" clId="Web-{A9D9230C-84C4-BEBD-D56D-7D6E5D0E35AF}" dt="2025-02-11T07:16:04.253" v="26" actId="1076"/>
          <ac:spMkLst>
            <pc:docMk/>
            <pc:sldMk cId="3099124567" sldId="276"/>
            <ac:spMk id="31" creationId="{4D21DCC4-E124-10F3-5963-30FAAA2DBE21}"/>
          </ac:spMkLst>
        </pc:spChg>
        <pc:grpChg chg="mod">
          <ac:chgData name="Katja Drobnič" userId="S::katja.drobnic@dolina-soce.si::f576dac3-c24a-48e8-b8ed-cbb457516191" providerId="AD" clId="Web-{A9D9230C-84C4-BEBD-D56D-7D6E5D0E35AF}" dt="2025-02-11T07:16:10.847" v="27" actId="1076"/>
          <ac:grpSpMkLst>
            <pc:docMk/>
            <pc:sldMk cId="3099124567" sldId="276"/>
            <ac:grpSpMk id="9" creationId="{FDA4C31A-75AF-A611-DD6E-0F1705E02572}"/>
          </ac:grpSpMkLst>
        </pc:grpChg>
        <pc:picChg chg="mod ord">
          <ac:chgData name="Katja Drobnič" userId="S::katja.drobnic@dolina-soce.si::f576dac3-c24a-48e8-b8ed-cbb457516191" providerId="AD" clId="Web-{A9D9230C-84C4-BEBD-D56D-7D6E5D0E35AF}" dt="2025-02-11T07:16:17.503" v="28" actId="1076"/>
          <ac:picMkLst>
            <pc:docMk/>
            <pc:sldMk cId="3099124567" sldId="276"/>
            <ac:picMk id="8" creationId="{E19AA733-1424-16E7-7B7D-F3DAD1D89CA1}"/>
          </ac:picMkLst>
        </pc:picChg>
      </pc:sldChg>
      <pc:sldChg chg="modSp">
        <pc:chgData name="Katja Drobnič" userId="S::katja.drobnic@dolina-soce.si::f576dac3-c24a-48e8-b8ed-cbb457516191" providerId="AD" clId="Web-{A9D9230C-84C4-BEBD-D56D-7D6E5D0E35AF}" dt="2025-02-11T07:17:33.928" v="30" actId="14100"/>
        <pc:sldMkLst>
          <pc:docMk/>
          <pc:sldMk cId="448456150" sldId="344"/>
        </pc:sldMkLst>
        <pc:picChg chg="mod">
          <ac:chgData name="Katja Drobnič" userId="S::katja.drobnic@dolina-soce.si::f576dac3-c24a-48e8-b8ed-cbb457516191" providerId="AD" clId="Web-{A9D9230C-84C4-BEBD-D56D-7D6E5D0E35AF}" dt="2025-02-11T07:17:33.928" v="30" actId="14100"/>
          <ac:picMkLst>
            <pc:docMk/>
            <pc:sldMk cId="448456150" sldId="344"/>
            <ac:picMk id="9" creationId="{2F16DB40-D2A6-6921-B367-103705E43DD7}"/>
          </ac:picMkLst>
        </pc:picChg>
      </pc:sldChg>
    </pc:docChg>
  </pc:docChgLst>
  <pc:docChgLst>
    <pc:chgData name="Katja Drobnič" userId="S::katja.drobnic@dolina-soce.si::f576dac3-c24a-48e8-b8ed-cbb457516191" providerId="AD" clId="Web-{15DB1084-AE77-BA3D-F211-D2B9849F9272}"/>
    <pc:docChg chg="modSld">
      <pc:chgData name="Katja Drobnič" userId="S::katja.drobnic@dolina-soce.si::f576dac3-c24a-48e8-b8ed-cbb457516191" providerId="AD" clId="Web-{15DB1084-AE77-BA3D-F211-D2B9849F9272}" dt="2024-01-23T09:36:43.145" v="267" actId="1076"/>
      <pc:docMkLst>
        <pc:docMk/>
      </pc:docMkLst>
      <pc:sldChg chg="modSp">
        <pc:chgData name="Katja Drobnič" userId="S::katja.drobnic@dolina-soce.si::f576dac3-c24a-48e8-b8ed-cbb457516191" providerId="AD" clId="Web-{15DB1084-AE77-BA3D-F211-D2B9849F9272}" dt="2024-01-23T09:10:21.011" v="81" actId="20577"/>
        <pc:sldMkLst>
          <pc:docMk/>
          <pc:sldMk cId="2209549405" sldId="256"/>
        </pc:sldMkLst>
      </pc:sldChg>
      <pc:sldChg chg="addSp delSp modSp">
        <pc:chgData name="Katja Drobnič" userId="S::katja.drobnic@dolina-soce.si::f576dac3-c24a-48e8-b8ed-cbb457516191" providerId="AD" clId="Web-{15DB1084-AE77-BA3D-F211-D2B9849F9272}" dt="2024-01-23T09:36:43.145" v="267" actId="1076"/>
        <pc:sldMkLst>
          <pc:docMk/>
          <pc:sldMk cId="3099124567" sldId="276"/>
        </pc:sldMkLst>
      </pc:sldChg>
      <pc:sldChg chg="modSp">
        <pc:chgData name="Katja Drobnič" userId="S::katja.drobnic@dolina-soce.si::f576dac3-c24a-48e8-b8ed-cbb457516191" providerId="AD" clId="Web-{15DB1084-AE77-BA3D-F211-D2B9849F9272}" dt="2024-01-23T09:11:24.545" v="85" actId="20577"/>
        <pc:sldMkLst>
          <pc:docMk/>
          <pc:sldMk cId="3437988740" sldId="302"/>
        </pc:sldMkLst>
      </pc:sldChg>
      <pc:sldChg chg="modSp">
        <pc:chgData name="Katja Drobnič" userId="S::katja.drobnic@dolina-soce.si::f576dac3-c24a-48e8-b8ed-cbb457516191" providerId="AD" clId="Web-{15DB1084-AE77-BA3D-F211-D2B9849F9272}" dt="2024-01-23T09:10:07.526" v="79" actId="1076"/>
        <pc:sldMkLst>
          <pc:docMk/>
          <pc:sldMk cId="1972626628" sldId="314"/>
        </pc:sldMkLst>
      </pc:sldChg>
      <pc:sldChg chg="modSp">
        <pc:chgData name="Katja Drobnič" userId="S::katja.drobnic@dolina-soce.si::f576dac3-c24a-48e8-b8ed-cbb457516191" providerId="AD" clId="Web-{15DB1084-AE77-BA3D-F211-D2B9849F9272}" dt="2024-01-23T09:20:12.970" v="226" actId="20577"/>
        <pc:sldMkLst>
          <pc:docMk/>
          <pc:sldMk cId="4212752477" sldId="343"/>
        </pc:sldMkLst>
      </pc:sldChg>
      <pc:sldChg chg="modSp">
        <pc:chgData name="Katja Drobnič" userId="S::katja.drobnic@dolina-soce.si::f576dac3-c24a-48e8-b8ed-cbb457516191" providerId="AD" clId="Web-{15DB1084-AE77-BA3D-F211-D2B9849F9272}" dt="2024-01-23T09:06:53.410" v="8" actId="20577"/>
        <pc:sldMkLst>
          <pc:docMk/>
          <pc:sldMk cId="448456150" sldId="344"/>
        </pc:sldMkLst>
      </pc:sldChg>
      <pc:sldChg chg="modSp">
        <pc:chgData name="Katja Drobnič" userId="S::katja.drobnic@dolina-soce.si::f576dac3-c24a-48e8-b8ed-cbb457516191" providerId="AD" clId="Web-{15DB1084-AE77-BA3D-F211-D2B9849F9272}" dt="2024-01-23T09:12:23.609" v="91" actId="14100"/>
        <pc:sldMkLst>
          <pc:docMk/>
          <pc:sldMk cId="2051665520" sldId="347"/>
        </pc:sldMkLst>
      </pc:sldChg>
      <pc:sldChg chg="modSp">
        <pc:chgData name="Katja Drobnič" userId="S::katja.drobnic@dolina-soce.si::f576dac3-c24a-48e8-b8ed-cbb457516191" providerId="AD" clId="Web-{15DB1084-AE77-BA3D-F211-D2B9849F9272}" dt="2024-01-23T09:12:49.001" v="94" actId="14100"/>
        <pc:sldMkLst>
          <pc:docMk/>
          <pc:sldMk cId="3471043984" sldId="348"/>
        </pc:sldMkLst>
      </pc:sldChg>
      <pc:sldChg chg="modSp">
        <pc:chgData name="Katja Drobnič" userId="S::katja.drobnic@dolina-soce.si::f576dac3-c24a-48e8-b8ed-cbb457516191" providerId="AD" clId="Web-{15DB1084-AE77-BA3D-F211-D2B9849F9272}" dt="2024-01-23T09:10:52.856" v="82" actId="20577"/>
        <pc:sldMkLst>
          <pc:docMk/>
          <pc:sldMk cId="3797219575" sldId="356"/>
        </pc:sldMkLst>
      </pc:sldChg>
      <pc:sldChg chg="modSp">
        <pc:chgData name="Katja Drobnič" userId="S::katja.drobnic@dolina-soce.si::f576dac3-c24a-48e8-b8ed-cbb457516191" providerId="AD" clId="Web-{15DB1084-AE77-BA3D-F211-D2B9849F9272}" dt="2024-01-23T09:13:07.017" v="97" actId="20577"/>
        <pc:sldMkLst>
          <pc:docMk/>
          <pc:sldMk cId="195277868" sldId="358"/>
        </pc:sldMkLst>
      </pc:sldChg>
      <pc:sldChg chg="modSp">
        <pc:chgData name="Katja Drobnič" userId="S::katja.drobnic@dolina-soce.si::f576dac3-c24a-48e8-b8ed-cbb457516191" providerId="AD" clId="Web-{15DB1084-AE77-BA3D-F211-D2B9849F9272}" dt="2024-01-23T09:09:00.071" v="75" actId="20577"/>
        <pc:sldMkLst>
          <pc:docMk/>
          <pc:sldMk cId="4244438711" sldId="359"/>
        </pc:sldMkLst>
      </pc:sldChg>
    </pc:docChg>
  </pc:docChgLst>
  <pc:docChgLst>
    <pc:chgData name="Ana Rijavec" userId="S::ana.rijavec@dolina-soce.si::dfd7c63a-263d-4182-9096-ce252ebc590a" providerId="AD" clId="Web-{2A3BDBD4-8B57-FBD2-C936-8B500386608F}"/>
    <pc:docChg chg="sldOrd">
      <pc:chgData name="Ana Rijavec" userId="S::ana.rijavec@dolina-soce.si::dfd7c63a-263d-4182-9096-ce252ebc590a" providerId="AD" clId="Web-{2A3BDBD4-8B57-FBD2-C936-8B500386608F}" dt="2024-01-22T07:11:56.576" v="0"/>
      <pc:docMkLst>
        <pc:docMk/>
      </pc:docMkLst>
      <pc:sldChg chg="ord">
        <pc:chgData name="Ana Rijavec" userId="S::ana.rijavec@dolina-soce.si::dfd7c63a-263d-4182-9096-ce252ebc590a" providerId="AD" clId="Web-{2A3BDBD4-8B57-FBD2-C936-8B500386608F}" dt="2024-01-22T07:11:56.576" v="0"/>
        <pc:sldMkLst>
          <pc:docMk/>
          <pc:sldMk cId="3099124567" sldId="276"/>
        </pc:sldMkLst>
      </pc:sldChg>
    </pc:docChg>
  </pc:docChgLst>
  <pc:docChgLst>
    <pc:chgData name="Andreja Jurkovič" userId="98c4650b-40e2-4d51-8247-79840b6e9684" providerId="ADAL" clId="{92C81007-CD80-42FF-AACB-7D27DCE153C7}"/>
    <pc:docChg chg="modSld">
      <pc:chgData name="Andreja Jurkovič" userId="98c4650b-40e2-4d51-8247-79840b6e9684" providerId="ADAL" clId="{92C81007-CD80-42FF-AACB-7D27DCE153C7}" dt="2024-02-22T09:39:59.798" v="11" actId="20577"/>
      <pc:docMkLst>
        <pc:docMk/>
      </pc:docMkLst>
      <pc:sldChg chg="modSp mod">
        <pc:chgData name="Andreja Jurkovič" userId="98c4650b-40e2-4d51-8247-79840b6e9684" providerId="ADAL" clId="{92C81007-CD80-42FF-AACB-7D27DCE153C7}" dt="2024-02-22T09:39:59.798" v="11" actId="20577"/>
        <pc:sldMkLst>
          <pc:docMk/>
          <pc:sldMk cId="2209549405" sldId="256"/>
        </pc:sldMkLst>
      </pc:sldChg>
    </pc:docChg>
  </pc:docChgLst>
  <pc:docChgLst>
    <pc:chgData name="Erika Kašca Špolad – Dolina Soče" userId="S::direktor@dolina-soce.si::44f9ec70-b9df-4eb2-9928-920e140606e6" providerId="AD" clId="Web-{0074A50C-551C-7E40-EE88-3E75007CE48E}"/>
    <pc:docChg chg="modSld">
      <pc:chgData name="Erika Kašca Špolad – Dolina Soče" userId="S::direktor@dolina-soce.si::44f9ec70-b9df-4eb2-9928-920e140606e6" providerId="AD" clId="Web-{0074A50C-551C-7E40-EE88-3E75007CE48E}" dt="2025-02-11T12:06:40.519" v="301"/>
      <pc:docMkLst>
        <pc:docMk/>
      </pc:docMkLst>
      <pc:sldChg chg="modNotes">
        <pc:chgData name="Erika Kašca Špolad – Dolina Soče" userId="S::direktor@dolina-soce.si::44f9ec70-b9df-4eb2-9928-920e140606e6" providerId="AD" clId="Web-{0074A50C-551C-7E40-EE88-3E75007CE48E}" dt="2025-02-11T10:45:50.455" v="176"/>
        <pc:sldMkLst>
          <pc:docMk/>
          <pc:sldMk cId="4159657800" sldId="261"/>
        </pc:sldMkLst>
      </pc:sldChg>
      <pc:sldChg chg="modNotes">
        <pc:chgData name="Erika Kašca Špolad – Dolina Soče" userId="S::direktor@dolina-soce.si::44f9ec70-b9df-4eb2-9928-920e140606e6" providerId="AD" clId="Web-{0074A50C-551C-7E40-EE88-3E75007CE48E}" dt="2025-02-11T12:06:40.519" v="301"/>
        <pc:sldMkLst>
          <pc:docMk/>
          <pc:sldMk cId="3437988740" sldId="302"/>
        </pc:sldMkLst>
      </pc:sldChg>
      <pc:sldChg chg="modNotes">
        <pc:chgData name="Erika Kašca Špolad – Dolina Soče" userId="S::direktor@dolina-soce.si::44f9ec70-b9df-4eb2-9928-920e140606e6" providerId="AD" clId="Web-{0074A50C-551C-7E40-EE88-3E75007CE48E}" dt="2025-02-11T12:03:00.870" v="239"/>
        <pc:sldMkLst>
          <pc:docMk/>
          <pc:sldMk cId="3875473961" sldId="362"/>
        </pc:sldMkLst>
      </pc:sldChg>
    </pc:docChg>
  </pc:docChgLst>
  <pc:docChgLst>
    <pc:chgData name="Katja Drobnič" userId="S::katja.drobnic@dolina-soce.si::f576dac3-c24a-48e8-b8ed-cbb457516191" providerId="AD" clId="Web-{4230F1F9-1635-0ABB-B348-C7F687A0BAB8}"/>
    <pc:docChg chg="addSld delSld modSld sldOrd">
      <pc:chgData name="Katja Drobnič" userId="S::katja.drobnic@dolina-soce.si::f576dac3-c24a-48e8-b8ed-cbb457516191" providerId="AD" clId="Web-{4230F1F9-1635-0ABB-B348-C7F687A0BAB8}" dt="2024-01-23T09:01:41.015" v="421" actId="1076"/>
      <pc:docMkLst>
        <pc:docMk/>
      </pc:docMkLst>
      <pc:sldChg chg="delSp">
        <pc:chgData name="Katja Drobnič" userId="S::katja.drobnic@dolina-soce.si::f576dac3-c24a-48e8-b8ed-cbb457516191" providerId="AD" clId="Web-{4230F1F9-1635-0ABB-B348-C7F687A0BAB8}" dt="2024-01-23T09:00:45.748" v="384"/>
        <pc:sldMkLst>
          <pc:docMk/>
          <pc:sldMk cId="3144778347" sldId="258"/>
        </pc:sldMkLst>
      </pc:sldChg>
      <pc:sldChg chg="delSp">
        <pc:chgData name="Katja Drobnič" userId="S::katja.drobnic@dolina-soce.si::f576dac3-c24a-48e8-b8ed-cbb457516191" providerId="AD" clId="Web-{4230F1F9-1635-0ABB-B348-C7F687A0BAB8}" dt="2024-01-23T09:00:48.435" v="386"/>
        <pc:sldMkLst>
          <pc:docMk/>
          <pc:sldMk cId="3037557851" sldId="259"/>
        </pc:sldMkLst>
      </pc:sldChg>
      <pc:sldChg chg="del">
        <pc:chgData name="Katja Drobnič" userId="S::katja.drobnic@dolina-soce.si::f576dac3-c24a-48e8-b8ed-cbb457516191" providerId="AD" clId="Web-{4230F1F9-1635-0ABB-B348-C7F687A0BAB8}" dt="2024-01-23T08:46:51.120" v="240"/>
        <pc:sldMkLst>
          <pc:docMk/>
          <pc:sldMk cId="318510044" sldId="262"/>
        </pc:sldMkLst>
      </pc:sldChg>
      <pc:sldChg chg="del">
        <pc:chgData name="Katja Drobnič" userId="S::katja.drobnic@dolina-soce.si::f576dac3-c24a-48e8-b8ed-cbb457516191" providerId="AD" clId="Web-{4230F1F9-1635-0ABB-B348-C7F687A0BAB8}" dt="2024-01-23T08:46:47.604" v="239"/>
        <pc:sldMkLst>
          <pc:docMk/>
          <pc:sldMk cId="322990611" sldId="264"/>
        </pc:sldMkLst>
      </pc:sldChg>
      <pc:sldChg chg="addSp delSp modSp ord">
        <pc:chgData name="Katja Drobnič" userId="S::katja.drobnic@dolina-soce.si::f576dac3-c24a-48e8-b8ed-cbb457516191" providerId="AD" clId="Web-{4230F1F9-1635-0ABB-B348-C7F687A0BAB8}" dt="2024-01-23T09:01:26.139" v="417"/>
        <pc:sldMkLst>
          <pc:docMk/>
          <pc:sldMk cId="3099124567" sldId="276"/>
        </pc:sldMkLst>
      </pc:sldChg>
      <pc:sldChg chg="del">
        <pc:chgData name="Katja Drobnič" userId="S::katja.drobnic@dolina-soce.si::f576dac3-c24a-48e8-b8ed-cbb457516191" providerId="AD" clId="Web-{4230F1F9-1635-0ABB-B348-C7F687A0BAB8}" dt="2024-01-23T08:47:28.152" v="246"/>
        <pc:sldMkLst>
          <pc:docMk/>
          <pc:sldMk cId="1345227469" sldId="281"/>
        </pc:sldMkLst>
      </pc:sldChg>
      <pc:sldChg chg="del">
        <pc:chgData name="Katja Drobnič" userId="S::katja.drobnic@dolina-soce.si::f576dac3-c24a-48e8-b8ed-cbb457516191" providerId="AD" clId="Web-{4230F1F9-1635-0ABB-B348-C7F687A0BAB8}" dt="2024-01-23T08:47:29.652" v="247"/>
        <pc:sldMkLst>
          <pc:docMk/>
          <pc:sldMk cId="66700981" sldId="282"/>
        </pc:sldMkLst>
      </pc:sldChg>
      <pc:sldChg chg="modSp">
        <pc:chgData name="Katja Drobnič" userId="S::katja.drobnic@dolina-soce.si::f576dac3-c24a-48e8-b8ed-cbb457516191" providerId="AD" clId="Web-{4230F1F9-1635-0ABB-B348-C7F687A0BAB8}" dt="2024-01-23T08:57:58.353" v="358" actId="20577"/>
        <pc:sldMkLst>
          <pc:docMk/>
          <pc:sldMk cId="3437988740" sldId="302"/>
        </pc:sldMkLst>
      </pc:sldChg>
      <pc:sldChg chg="modSp">
        <pc:chgData name="Katja Drobnič" userId="S::katja.drobnic@dolina-soce.si::f576dac3-c24a-48e8-b8ed-cbb457516191" providerId="AD" clId="Web-{4230F1F9-1635-0ABB-B348-C7F687A0BAB8}" dt="2024-01-23T09:01:41.015" v="421" actId="1076"/>
        <pc:sldMkLst>
          <pc:docMk/>
          <pc:sldMk cId="1972626628" sldId="314"/>
        </pc:sldMkLst>
      </pc:sldChg>
      <pc:sldChg chg="delSp">
        <pc:chgData name="Katja Drobnič" userId="S::katja.drobnic@dolina-soce.si::f576dac3-c24a-48e8-b8ed-cbb457516191" providerId="AD" clId="Web-{4230F1F9-1635-0ABB-B348-C7F687A0BAB8}" dt="2024-01-23T09:00:43.060" v="382"/>
        <pc:sldMkLst>
          <pc:docMk/>
          <pc:sldMk cId="2204173708" sldId="338"/>
        </pc:sldMkLst>
      </pc:sldChg>
      <pc:sldChg chg="del">
        <pc:chgData name="Katja Drobnič" userId="S::katja.drobnic@dolina-soce.si::f576dac3-c24a-48e8-b8ed-cbb457516191" providerId="AD" clId="Web-{4230F1F9-1635-0ABB-B348-C7F687A0BAB8}" dt="2024-01-23T08:47:53.465" v="249"/>
        <pc:sldMkLst>
          <pc:docMk/>
          <pc:sldMk cId="1754020620" sldId="339"/>
        </pc:sldMkLst>
      </pc:sldChg>
      <pc:sldChg chg="delSp modSp">
        <pc:chgData name="Katja Drobnič" userId="S::katja.drobnic@dolina-soce.si::f576dac3-c24a-48e8-b8ed-cbb457516191" providerId="AD" clId="Web-{4230F1F9-1635-0ABB-B348-C7F687A0BAB8}" dt="2024-01-23T09:00:52.998" v="388"/>
        <pc:sldMkLst>
          <pc:docMk/>
          <pc:sldMk cId="3436776809" sldId="340"/>
        </pc:sldMkLst>
      </pc:sldChg>
      <pc:sldChg chg="addSp delSp modSp ord">
        <pc:chgData name="Katja Drobnič" userId="S::katja.drobnic@dolina-soce.si::f576dac3-c24a-48e8-b8ed-cbb457516191" providerId="AD" clId="Web-{4230F1F9-1635-0ABB-B348-C7F687A0BAB8}" dt="2024-01-23T09:01:23.046" v="414"/>
        <pc:sldMkLst>
          <pc:docMk/>
          <pc:sldMk cId="4212752477" sldId="343"/>
        </pc:sldMkLst>
      </pc:sldChg>
      <pc:sldChg chg="addSp delSp modSp ord">
        <pc:chgData name="Katja Drobnič" userId="S::katja.drobnic@dolina-soce.si::f576dac3-c24a-48e8-b8ed-cbb457516191" providerId="AD" clId="Web-{4230F1F9-1635-0ABB-B348-C7F687A0BAB8}" dt="2024-01-23T09:01:29.655" v="420"/>
        <pc:sldMkLst>
          <pc:docMk/>
          <pc:sldMk cId="448456150" sldId="344"/>
        </pc:sldMkLst>
      </pc:sldChg>
      <pc:sldChg chg="del">
        <pc:chgData name="Katja Drobnič" userId="S::katja.drobnic@dolina-soce.si::f576dac3-c24a-48e8-b8ed-cbb457516191" providerId="AD" clId="Web-{4230F1F9-1635-0ABB-B348-C7F687A0BAB8}" dt="2024-01-23T08:45:29.102" v="189"/>
        <pc:sldMkLst>
          <pc:docMk/>
          <pc:sldMk cId="2408207705" sldId="345"/>
        </pc:sldMkLst>
      </pc:sldChg>
      <pc:sldChg chg="delSp">
        <pc:chgData name="Katja Drobnič" userId="S::katja.drobnic@dolina-soce.si::f576dac3-c24a-48e8-b8ed-cbb457516191" providerId="AD" clId="Web-{4230F1F9-1635-0ABB-B348-C7F687A0BAB8}" dt="2024-01-23T09:00:39.795" v="380"/>
        <pc:sldMkLst>
          <pc:docMk/>
          <pc:sldMk cId="424720246" sldId="357"/>
        </pc:sldMkLst>
      </pc:sldChg>
      <pc:sldChg chg="del">
        <pc:chgData name="Katja Drobnič" userId="S::katja.drobnic@dolina-soce.si::f576dac3-c24a-48e8-b8ed-cbb457516191" providerId="AD" clId="Web-{4230F1F9-1635-0ABB-B348-C7F687A0BAB8}" dt="2024-01-23T09:01:18.499" v="411"/>
        <pc:sldMkLst>
          <pc:docMk/>
          <pc:sldMk cId="4164278247" sldId="360"/>
        </pc:sldMkLst>
      </pc:sldChg>
      <pc:sldChg chg="addSp delSp modSp add replId">
        <pc:chgData name="Katja Drobnič" userId="S::katja.drobnic@dolina-soce.si::f576dac3-c24a-48e8-b8ed-cbb457516191" providerId="AD" clId="Web-{4230F1F9-1635-0ABB-B348-C7F687A0BAB8}" dt="2024-01-23T09:01:16.717" v="410" actId="20577"/>
        <pc:sldMkLst>
          <pc:docMk/>
          <pc:sldMk cId="734977406" sldId="361"/>
        </pc:sldMkLst>
      </pc:sldChg>
    </pc:docChg>
  </pc:docChgLst>
  <pc:docChgLst>
    <pc:chgData name="David Štulc Zornik" userId="3929d00e-f48f-4095-a9c8-1d094b2a5b6a" providerId="ADAL" clId="{2586461B-56CF-4152-834A-3468C07089CE}"/>
    <pc:docChg chg="undo custSel modSld">
      <pc:chgData name="David Štulc Zornik" userId="3929d00e-f48f-4095-a9c8-1d094b2a5b6a" providerId="ADAL" clId="{2586461B-56CF-4152-834A-3468C07089CE}" dt="2024-02-23T09:04:39.911" v="265" actId="2711"/>
      <pc:docMkLst>
        <pc:docMk/>
      </pc:docMkLst>
      <pc:sldChg chg="modSp mod">
        <pc:chgData name="David Štulc Zornik" userId="3929d00e-f48f-4095-a9c8-1d094b2a5b6a" providerId="ADAL" clId="{2586461B-56CF-4152-834A-3468C07089CE}" dt="2024-02-23T09:04:39.911" v="265" actId="2711"/>
        <pc:sldMkLst>
          <pc:docMk/>
          <pc:sldMk cId="2209549405" sldId="256"/>
        </pc:sldMkLst>
      </pc:sldChg>
      <pc:sldChg chg="delSp mod">
        <pc:chgData name="David Štulc Zornik" userId="3929d00e-f48f-4095-a9c8-1d094b2a5b6a" providerId="ADAL" clId="{2586461B-56CF-4152-834A-3468C07089CE}" dt="2024-01-19T14:57:41.537" v="263" actId="478"/>
        <pc:sldMkLst>
          <pc:docMk/>
          <pc:sldMk cId="318510044" sldId="262"/>
        </pc:sldMkLst>
      </pc:sldChg>
      <pc:sldChg chg="delSp mod">
        <pc:chgData name="David Štulc Zornik" userId="3929d00e-f48f-4095-a9c8-1d094b2a5b6a" providerId="ADAL" clId="{2586461B-56CF-4152-834A-3468C07089CE}" dt="2024-01-19T14:57:38.616" v="261" actId="478"/>
        <pc:sldMkLst>
          <pc:docMk/>
          <pc:sldMk cId="322990611" sldId="264"/>
        </pc:sldMkLst>
      </pc:sldChg>
      <pc:sldChg chg="modSp mod">
        <pc:chgData name="David Štulc Zornik" userId="3929d00e-f48f-4095-a9c8-1d094b2a5b6a" providerId="ADAL" clId="{2586461B-56CF-4152-834A-3468C07089CE}" dt="2024-01-19T11:47:53.265" v="26" actId="14100"/>
        <pc:sldMkLst>
          <pc:docMk/>
          <pc:sldMk cId="3437988740" sldId="302"/>
        </pc:sldMkLst>
      </pc:sldChg>
      <pc:sldChg chg="delSp mod">
        <pc:chgData name="David Štulc Zornik" userId="3929d00e-f48f-4095-a9c8-1d094b2a5b6a" providerId="ADAL" clId="{2586461B-56CF-4152-834A-3468C07089CE}" dt="2024-01-19T14:57:35.843" v="259" actId="478"/>
        <pc:sldMkLst>
          <pc:docMk/>
          <pc:sldMk cId="2408207705" sldId="345"/>
        </pc:sldMkLst>
      </pc:sldChg>
      <pc:sldChg chg="addSp delSp modSp mod">
        <pc:chgData name="David Štulc Zornik" userId="3929d00e-f48f-4095-a9c8-1d094b2a5b6a" providerId="ADAL" clId="{2586461B-56CF-4152-834A-3468C07089CE}" dt="2024-01-19T12:32:58.592" v="38" actId="1076"/>
        <pc:sldMkLst>
          <pc:docMk/>
          <pc:sldMk cId="1022913073" sldId="346"/>
        </pc:sldMkLst>
      </pc:sldChg>
      <pc:sldChg chg="addSp delSp modSp mod">
        <pc:chgData name="David Štulc Zornik" userId="3929d00e-f48f-4095-a9c8-1d094b2a5b6a" providerId="ADAL" clId="{2586461B-56CF-4152-834A-3468C07089CE}" dt="2024-01-19T12:40:07.805" v="97" actId="1038"/>
        <pc:sldMkLst>
          <pc:docMk/>
          <pc:sldMk cId="2051665520" sldId="347"/>
        </pc:sldMkLst>
      </pc:sldChg>
      <pc:sldChg chg="modSp mod">
        <pc:chgData name="David Štulc Zornik" userId="3929d00e-f48f-4095-a9c8-1d094b2a5b6a" providerId="ADAL" clId="{2586461B-56CF-4152-834A-3468C07089CE}" dt="2024-01-19T12:41:40.681" v="109"/>
        <pc:sldMkLst>
          <pc:docMk/>
          <pc:sldMk cId="3471043984" sldId="348"/>
        </pc:sldMkLst>
      </pc:sldChg>
      <pc:sldChg chg="addSp delSp modSp mod">
        <pc:chgData name="David Štulc Zornik" userId="3929d00e-f48f-4095-a9c8-1d094b2a5b6a" providerId="ADAL" clId="{2586461B-56CF-4152-834A-3468C07089CE}" dt="2024-01-19T14:45:24.207" v="246" actId="692"/>
        <pc:sldMkLst>
          <pc:docMk/>
          <pc:sldMk cId="195277868" sldId="35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turizemdolinasoce.sharepoint.com/sites/tds/Dokumenti%20v%20skupni%20rabi/Tici/STATISTIKA%20obiska%20vse%20infrastrukture/no&#269;itve/SKUPAJ%20prihod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turizemdolinasoce.sharepoint.com/sites/tds/Dokumenti%20v%20skupni%20rabi/Tici/STATISTIKA%20obiska%20vse%20infrastrukture/Korita/vstopnice%20statistika/VSTOPNICE%20KORITA%202024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turizemdolinasoce.sharepoint.com/sites/tds/Dokumenti%20v%20skupni%20rabi/Tici/STATISTIKA%20obiska%20vse%20infrastrukture/Javorca/vstopnice%20statistika/VSTOPNICE%20JAVORCA%202024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turizemdolinasoce.sharepoint.com/sites/tds/Dokumenti%20v%20skupni%20rabi/Tici/STATISTIKA%20obiska%20vse%20infrastrukture/Klu&#382;e/statistika%20za%20predstavitev%202024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turizemdolinasoce.sharepoint.com/sites/tds/Dokumenti%20v%20skupni%20rabi/Tici/STATISTIKA%20obiska%20vse%20infrastrukture/no&#269;itve/SKUPAJ%20prihod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turizemdolinasoce.sharepoint.com/sites/tds/Dokumenti%20v%20skupni%20rabi/Tici/STATISTIKA%20obiska%20vse%20infrastrukture/no&#269;itve/SKUPAJ%20prihod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turizemdolinasoce.sharepoint.com/sites/tds/Dokumenti%20v%20skupni%20rabi/Tici/STATISTIKA%20obiska%20vse%20infrastrukture/no&#269;itve/SKUPAJ%20no&#269;itv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turizemdolinasoce.sharepoint.com/sites/tds/Dokumenti%20v%20skupni%20rabi/Tici/STATISTIKA%20obiska%20vse%20infrastrukture/no&#269;itve/SKUPAJ%20no&#269;itv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Zveze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Zveze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Zvezek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turizemdolinasoce.sharepoint.com/sites/tds/Dokumenti%20v%20skupni%20rabi/Tici/STATISTIKA%20obiska%20vse%20infrastrukture/Korita/STATISTIKA%20KORITA%202024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sz="1400" b="0" i="0" u="none" strike="noStrike" baseline="0">
                <a:solidFill>
                  <a:srgbClr val="00969E"/>
                </a:solidFill>
                <a:effectLst/>
              </a:rPr>
              <a:t>prihodi</a:t>
            </a:r>
            <a:r>
              <a:rPr lang="sl-SI" baseline="0">
                <a:solidFill>
                  <a:srgbClr val="00969E"/>
                </a:solidFill>
              </a:rPr>
              <a:t> po občinah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9.6904615964920546E-2"/>
          <c:y val="0.13395657084527215"/>
          <c:w val="0.88113929621072817"/>
          <c:h val="0.66093100733400678"/>
        </c:manualLayout>
      </c:layout>
      <c:lineChart>
        <c:grouping val="standard"/>
        <c:varyColors val="0"/>
        <c:ser>
          <c:idx val="0"/>
          <c:order val="0"/>
          <c:tx>
            <c:strRef>
              <c:f>'2024'!$I$3</c:f>
              <c:strCache>
                <c:ptCount val="1"/>
                <c:pt idx="0">
                  <c:v>Bovec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'2024'!$A$4:$A$15</c:f>
              <c:strCache>
                <c:ptCount val="12"/>
                <c:pt idx="0">
                  <c:v>M01</c:v>
                </c:pt>
                <c:pt idx="1">
                  <c:v>M02</c:v>
                </c:pt>
                <c:pt idx="2">
                  <c:v>M03</c:v>
                </c:pt>
                <c:pt idx="3">
                  <c:v>M04</c:v>
                </c:pt>
                <c:pt idx="4">
                  <c:v>M05</c:v>
                </c:pt>
                <c:pt idx="5">
                  <c:v>M06</c:v>
                </c:pt>
                <c:pt idx="6">
                  <c:v>M07</c:v>
                </c:pt>
                <c:pt idx="7">
                  <c:v>M08</c:v>
                </c:pt>
                <c:pt idx="8">
                  <c:v>M09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</c:strCache>
            </c:strRef>
          </c:cat>
          <c:val>
            <c:numRef>
              <c:f>'2024'!$I$4:$I$15</c:f>
              <c:numCache>
                <c:formatCode>_-* #,##0_-;\-* #,##0_-;_-* "-"??_-;_-@_-</c:formatCode>
                <c:ptCount val="12"/>
                <c:pt idx="0">
                  <c:v>584</c:v>
                </c:pt>
                <c:pt idx="1">
                  <c:v>746</c:v>
                </c:pt>
                <c:pt idx="2">
                  <c:v>1512</c:v>
                </c:pt>
                <c:pt idx="3">
                  <c:v>5070</c:v>
                </c:pt>
                <c:pt idx="4">
                  <c:v>19391</c:v>
                </c:pt>
                <c:pt idx="5">
                  <c:v>29688</c:v>
                </c:pt>
                <c:pt idx="6">
                  <c:v>57742</c:v>
                </c:pt>
                <c:pt idx="7">
                  <c:v>63565</c:v>
                </c:pt>
                <c:pt idx="8">
                  <c:v>27987</c:v>
                </c:pt>
                <c:pt idx="9">
                  <c:v>5725</c:v>
                </c:pt>
                <c:pt idx="10">
                  <c:v>740</c:v>
                </c:pt>
                <c:pt idx="11">
                  <c:v>1444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76-452E-AF4F-E55A3776463C}"/>
            </c:ext>
          </c:extLst>
        </c:ser>
        <c:ser>
          <c:idx val="1"/>
          <c:order val="1"/>
          <c:tx>
            <c:strRef>
              <c:f>'2024'!$K$3</c:f>
              <c:strCache>
                <c:ptCount val="1"/>
                <c:pt idx="0">
                  <c:v>Kobarid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'2024'!$A$4:$A$15</c:f>
              <c:strCache>
                <c:ptCount val="12"/>
                <c:pt idx="0">
                  <c:v>M01</c:v>
                </c:pt>
                <c:pt idx="1">
                  <c:v>M02</c:v>
                </c:pt>
                <c:pt idx="2">
                  <c:v>M03</c:v>
                </c:pt>
                <c:pt idx="3">
                  <c:v>M04</c:v>
                </c:pt>
                <c:pt idx="4">
                  <c:v>M05</c:v>
                </c:pt>
                <c:pt idx="5">
                  <c:v>M06</c:v>
                </c:pt>
                <c:pt idx="6">
                  <c:v>M07</c:v>
                </c:pt>
                <c:pt idx="7">
                  <c:v>M08</c:v>
                </c:pt>
                <c:pt idx="8">
                  <c:v>M09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</c:strCache>
            </c:strRef>
          </c:cat>
          <c:val>
            <c:numRef>
              <c:f>'2024'!$K$4:$K$15</c:f>
              <c:numCache>
                <c:formatCode>_-* #,##0_-;\-* #,##0_-;_-* "-"??_-;_-@_-</c:formatCode>
                <c:ptCount val="12"/>
                <c:pt idx="0">
                  <c:v>530</c:v>
                </c:pt>
                <c:pt idx="1">
                  <c:v>458</c:v>
                </c:pt>
                <c:pt idx="2">
                  <c:v>1032</c:v>
                </c:pt>
                <c:pt idx="3">
                  <c:v>2726</c:v>
                </c:pt>
                <c:pt idx="4">
                  <c:v>6652</c:v>
                </c:pt>
                <c:pt idx="5">
                  <c:v>11004</c:v>
                </c:pt>
                <c:pt idx="6">
                  <c:v>24240</c:v>
                </c:pt>
                <c:pt idx="7">
                  <c:v>29358</c:v>
                </c:pt>
                <c:pt idx="8">
                  <c:v>9390</c:v>
                </c:pt>
                <c:pt idx="9">
                  <c:v>2616</c:v>
                </c:pt>
                <c:pt idx="10">
                  <c:v>1055</c:v>
                </c:pt>
                <c:pt idx="11">
                  <c:v>748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76-452E-AF4F-E55A3776463C}"/>
            </c:ext>
          </c:extLst>
        </c:ser>
        <c:ser>
          <c:idx val="2"/>
          <c:order val="2"/>
          <c:tx>
            <c:strRef>
              <c:f>'2024'!$M$3</c:f>
              <c:strCache>
                <c:ptCount val="1"/>
                <c:pt idx="0">
                  <c:v>Tolmin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'2024'!$A$4:$A$15</c:f>
              <c:strCache>
                <c:ptCount val="12"/>
                <c:pt idx="0">
                  <c:v>M01</c:v>
                </c:pt>
                <c:pt idx="1">
                  <c:v>M02</c:v>
                </c:pt>
                <c:pt idx="2">
                  <c:v>M03</c:v>
                </c:pt>
                <c:pt idx="3">
                  <c:v>M04</c:v>
                </c:pt>
                <c:pt idx="4">
                  <c:v>M05</c:v>
                </c:pt>
                <c:pt idx="5">
                  <c:v>M06</c:v>
                </c:pt>
                <c:pt idx="6">
                  <c:v>M07</c:v>
                </c:pt>
                <c:pt idx="7">
                  <c:v>M08</c:v>
                </c:pt>
                <c:pt idx="8">
                  <c:v>M09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</c:strCache>
            </c:strRef>
          </c:cat>
          <c:val>
            <c:numRef>
              <c:f>'2024'!$M$4:$M$15</c:f>
              <c:numCache>
                <c:formatCode>_-* #,##0_-;\-* #,##0_-;_-* "-"??_-;_-@_-</c:formatCode>
                <c:ptCount val="12"/>
                <c:pt idx="0">
                  <c:v>534</c:v>
                </c:pt>
                <c:pt idx="1">
                  <c:v>520</c:v>
                </c:pt>
                <c:pt idx="2">
                  <c:v>1025</c:v>
                </c:pt>
                <c:pt idx="3">
                  <c:v>2295</c:v>
                </c:pt>
                <c:pt idx="4">
                  <c:v>5874</c:v>
                </c:pt>
                <c:pt idx="5">
                  <c:v>10340</c:v>
                </c:pt>
                <c:pt idx="6">
                  <c:v>19643</c:v>
                </c:pt>
                <c:pt idx="7">
                  <c:v>22736</c:v>
                </c:pt>
                <c:pt idx="8">
                  <c:v>8092</c:v>
                </c:pt>
                <c:pt idx="9">
                  <c:v>2206</c:v>
                </c:pt>
                <c:pt idx="10">
                  <c:v>931</c:v>
                </c:pt>
                <c:pt idx="11">
                  <c:v>818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176-452E-AF4F-E55A3776463C}"/>
            </c:ext>
          </c:extLst>
        </c:ser>
        <c:ser>
          <c:idx val="3"/>
          <c:order val="3"/>
          <c:tx>
            <c:strRef>
              <c:f>'2024'!$O$3</c:f>
              <c:strCache>
                <c:ptCount val="1"/>
                <c:pt idx="0">
                  <c:v>Kanal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'2024'!$A$4:$A$15</c:f>
              <c:strCache>
                <c:ptCount val="12"/>
                <c:pt idx="0">
                  <c:v>M01</c:v>
                </c:pt>
                <c:pt idx="1">
                  <c:v>M02</c:v>
                </c:pt>
                <c:pt idx="2">
                  <c:v>M03</c:v>
                </c:pt>
                <c:pt idx="3">
                  <c:v>M04</c:v>
                </c:pt>
                <c:pt idx="4">
                  <c:v>M05</c:v>
                </c:pt>
                <c:pt idx="5">
                  <c:v>M06</c:v>
                </c:pt>
                <c:pt idx="6">
                  <c:v>M07</c:v>
                </c:pt>
                <c:pt idx="7">
                  <c:v>M08</c:v>
                </c:pt>
                <c:pt idx="8">
                  <c:v>M09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</c:strCache>
            </c:strRef>
          </c:cat>
          <c:val>
            <c:numRef>
              <c:f>'2024'!$O$4:$O$15</c:f>
              <c:numCache>
                <c:formatCode>_-* #,##0_-;\-* #,##0_-;_-* "-"??_-;_-@_-</c:formatCode>
                <c:ptCount val="12"/>
                <c:pt idx="0">
                  <c:v>97</c:v>
                </c:pt>
                <c:pt idx="1">
                  <c:v>60</c:v>
                </c:pt>
                <c:pt idx="2">
                  <c:v>104</c:v>
                </c:pt>
                <c:pt idx="3">
                  <c:v>112</c:v>
                </c:pt>
                <c:pt idx="4">
                  <c:v>345</c:v>
                </c:pt>
                <c:pt idx="5">
                  <c:v>670</c:v>
                </c:pt>
                <c:pt idx="6">
                  <c:v>1613</c:v>
                </c:pt>
                <c:pt idx="7">
                  <c:v>2234</c:v>
                </c:pt>
                <c:pt idx="8">
                  <c:v>536</c:v>
                </c:pt>
                <c:pt idx="9">
                  <c:v>105</c:v>
                </c:pt>
                <c:pt idx="10">
                  <c:v>104</c:v>
                </c:pt>
                <c:pt idx="11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176-452E-AF4F-E55A377646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204984"/>
        <c:axId val="639200064"/>
      </c:lineChart>
      <c:catAx>
        <c:axId val="639204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39200064"/>
        <c:crosses val="autoZero"/>
        <c:auto val="1"/>
        <c:lblAlgn val="ctr"/>
        <c:lblOffset val="100"/>
        <c:noMultiLvlLbl val="0"/>
      </c:catAx>
      <c:valAx>
        <c:axId val="639200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39204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solidFill>
            <a:srgbClr val="00B05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>
                <a:solidFill>
                  <a:schemeClr val="bg1">
                    <a:lumMod val="50000"/>
                  </a:schemeClr>
                </a:solidFill>
              </a:rPr>
              <a:t>Po mesecih</a:t>
            </a:r>
          </a:p>
        </c:rich>
      </c:tx>
      <c:layout>
        <c:manualLayout>
          <c:xMode val="edge"/>
          <c:yMode val="edge"/>
          <c:x val="0.19612057023332902"/>
          <c:y val="0.138539465593661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view3D>
      <c:rotX val="15"/>
      <c:rotY val="1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584096010341056E-2"/>
          <c:y val="3.3573407202216084E-2"/>
          <c:w val="0.89784680884182"/>
          <c:h val="0.8815733490377414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'PO LETIH'!$N$2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>
                <a:tint val="4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'PO LETIH'!$B$4:$B$12</c:f>
              <c:strCache>
                <c:ptCount val="9"/>
                <c:pt idx="0">
                  <c:v>marec</c:v>
                </c:pt>
                <c:pt idx="1">
                  <c:v>april</c:v>
                </c:pt>
                <c:pt idx="2">
                  <c:v>maj</c:v>
                </c:pt>
                <c:pt idx="3">
                  <c:v>junij</c:v>
                </c:pt>
                <c:pt idx="4">
                  <c:v>julij</c:v>
                </c:pt>
                <c:pt idx="5">
                  <c:v>avgust</c:v>
                </c:pt>
                <c:pt idx="6">
                  <c:v>sept.</c:v>
                </c:pt>
                <c:pt idx="7">
                  <c:v>oktober</c:v>
                </c:pt>
                <c:pt idx="8">
                  <c:v>nov.</c:v>
                </c:pt>
              </c:strCache>
            </c:strRef>
          </c:cat>
          <c:val>
            <c:numRef>
              <c:f>'PO LETIH'!$N$4:$N$12</c:f>
              <c:numCache>
                <c:formatCode>General</c:formatCode>
                <c:ptCount val="9"/>
                <c:pt idx="0">
                  <c:v>0</c:v>
                </c:pt>
                <c:pt idx="1">
                  <c:v>2611</c:v>
                </c:pt>
                <c:pt idx="2">
                  <c:v>4124</c:v>
                </c:pt>
                <c:pt idx="3">
                  <c:v>6392</c:v>
                </c:pt>
                <c:pt idx="4">
                  <c:v>14275</c:v>
                </c:pt>
                <c:pt idx="5">
                  <c:v>19045</c:v>
                </c:pt>
                <c:pt idx="6">
                  <c:v>5276</c:v>
                </c:pt>
                <c:pt idx="7">
                  <c:v>3935</c:v>
                </c:pt>
                <c:pt idx="8">
                  <c:v>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88-49E1-88E6-A01B219578FD}"/>
            </c:ext>
          </c:extLst>
        </c:ser>
        <c:ser>
          <c:idx val="1"/>
          <c:order val="1"/>
          <c:tx>
            <c:strRef>
              <c:f>'PO LETIH'!$O$2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tint val="62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'PO LETIH'!$B$4:$B$12</c:f>
              <c:strCache>
                <c:ptCount val="9"/>
                <c:pt idx="0">
                  <c:v>marec</c:v>
                </c:pt>
                <c:pt idx="1">
                  <c:v>april</c:v>
                </c:pt>
                <c:pt idx="2">
                  <c:v>maj</c:v>
                </c:pt>
                <c:pt idx="3">
                  <c:v>junij</c:v>
                </c:pt>
                <c:pt idx="4">
                  <c:v>julij</c:v>
                </c:pt>
                <c:pt idx="5">
                  <c:v>avgust</c:v>
                </c:pt>
                <c:pt idx="6">
                  <c:v>sept.</c:v>
                </c:pt>
                <c:pt idx="7">
                  <c:v>oktober</c:v>
                </c:pt>
                <c:pt idx="8">
                  <c:v>nov.</c:v>
                </c:pt>
              </c:strCache>
            </c:strRef>
          </c:cat>
          <c:val>
            <c:numRef>
              <c:f>'PO LETIH'!$O$4:$O$12</c:f>
              <c:numCache>
                <c:formatCode>General</c:formatCode>
                <c:ptCount val="9"/>
                <c:pt idx="0">
                  <c:v>22</c:v>
                </c:pt>
                <c:pt idx="1">
                  <c:v>4667</c:v>
                </c:pt>
                <c:pt idx="2">
                  <c:v>6604</c:v>
                </c:pt>
                <c:pt idx="3">
                  <c:v>8695</c:v>
                </c:pt>
                <c:pt idx="4">
                  <c:v>17339</c:v>
                </c:pt>
                <c:pt idx="5">
                  <c:v>22807</c:v>
                </c:pt>
                <c:pt idx="6">
                  <c:v>9325</c:v>
                </c:pt>
                <c:pt idx="7">
                  <c:v>3489</c:v>
                </c:pt>
                <c:pt idx="8">
                  <c:v>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88-49E1-88E6-A01B219578FD}"/>
            </c:ext>
          </c:extLst>
        </c:ser>
        <c:ser>
          <c:idx val="2"/>
          <c:order val="2"/>
          <c:tx>
            <c:strRef>
              <c:f>'PO LETIH'!$P$2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'PO LETIH'!$B$4:$B$12</c:f>
              <c:strCache>
                <c:ptCount val="9"/>
                <c:pt idx="0">
                  <c:v>marec</c:v>
                </c:pt>
                <c:pt idx="1">
                  <c:v>april</c:v>
                </c:pt>
                <c:pt idx="2">
                  <c:v>maj</c:v>
                </c:pt>
                <c:pt idx="3">
                  <c:v>junij</c:v>
                </c:pt>
                <c:pt idx="4">
                  <c:v>julij</c:v>
                </c:pt>
                <c:pt idx="5">
                  <c:v>avgust</c:v>
                </c:pt>
                <c:pt idx="6">
                  <c:v>sept.</c:v>
                </c:pt>
                <c:pt idx="7">
                  <c:v>oktober</c:v>
                </c:pt>
                <c:pt idx="8">
                  <c:v>nov.</c:v>
                </c:pt>
              </c:strCache>
            </c:strRef>
          </c:cat>
          <c:val>
            <c:numRef>
              <c:f>'PO LETIH'!$P$4:$P$12</c:f>
              <c:numCache>
                <c:formatCode>General</c:formatCode>
                <c:ptCount val="9"/>
                <c:pt idx="0">
                  <c:v>360</c:v>
                </c:pt>
                <c:pt idx="1">
                  <c:v>4478</c:v>
                </c:pt>
                <c:pt idx="2">
                  <c:v>5050</c:v>
                </c:pt>
                <c:pt idx="3">
                  <c:v>11744</c:v>
                </c:pt>
                <c:pt idx="4">
                  <c:v>18984</c:v>
                </c:pt>
                <c:pt idx="5">
                  <c:v>25393</c:v>
                </c:pt>
                <c:pt idx="6">
                  <c:v>9339</c:v>
                </c:pt>
                <c:pt idx="7">
                  <c:v>4627</c:v>
                </c:pt>
                <c:pt idx="8">
                  <c:v>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88-49E1-88E6-A01B219578FD}"/>
            </c:ext>
          </c:extLst>
        </c:ser>
        <c:ser>
          <c:idx val="3"/>
          <c:order val="3"/>
          <c:tx>
            <c:strRef>
              <c:f>'PO LETIH'!$R$2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>
                <a:tint val="93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'PO LETIH'!$B$4:$B$12</c:f>
              <c:strCache>
                <c:ptCount val="9"/>
                <c:pt idx="0">
                  <c:v>marec</c:v>
                </c:pt>
                <c:pt idx="1">
                  <c:v>april</c:v>
                </c:pt>
                <c:pt idx="2">
                  <c:v>maj</c:v>
                </c:pt>
                <c:pt idx="3">
                  <c:v>junij</c:v>
                </c:pt>
                <c:pt idx="4">
                  <c:v>julij</c:v>
                </c:pt>
                <c:pt idx="5">
                  <c:v>avgust</c:v>
                </c:pt>
                <c:pt idx="6">
                  <c:v>sept.</c:v>
                </c:pt>
                <c:pt idx="7">
                  <c:v>oktober</c:v>
                </c:pt>
                <c:pt idx="8">
                  <c:v>nov.</c:v>
                </c:pt>
              </c:strCache>
            </c:strRef>
          </c:cat>
          <c:val>
            <c:numRef>
              <c:f>'PO LETIH'!$R$4:$R$12</c:f>
              <c:numCache>
                <c:formatCode>#,##0</c:formatCode>
                <c:ptCount val="9"/>
                <c:pt idx="0" formatCode="General">
                  <c:v>0</c:v>
                </c:pt>
                <c:pt idx="1">
                  <c:v>0</c:v>
                </c:pt>
                <c:pt idx="2">
                  <c:v>2742</c:v>
                </c:pt>
                <c:pt idx="3">
                  <c:v>6601</c:v>
                </c:pt>
                <c:pt idx="4">
                  <c:v>23312</c:v>
                </c:pt>
                <c:pt idx="5">
                  <c:v>29012</c:v>
                </c:pt>
                <c:pt idx="6">
                  <c:v>13320</c:v>
                </c:pt>
                <c:pt idx="7">
                  <c:v>1833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88-49E1-88E6-A01B219578FD}"/>
            </c:ext>
          </c:extLst>
        </c:ser>
        <c:ser>
          <c:idx val="4"/>
          <c:order val="4"/>
          <c:tx>
            <c:strRef>
              <c:f>'PO LETIH'!$S$2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>
                <a:shade val="92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'PO LETIH'!$B$4:$B$12</c:f>
              <c:strCache>
                <c:ptCount val="9"/>
                <c:pt idx="0">
                  <c:v>marec</c:v>
                </c:pt>
                <c:pt idx="1">
                  <c:v>april</c:v>
                </c:pt>
                <c:pt idx="2">
                  <c:v>maj</c:v>
                </c:pt>
                <c:pt idx="3">
                  <c:v>junij</c:v>
                </c:pt>
                <c:pt idx="4">
                  <c:v>julij</c:v>
                </c:pt>
                <c:pt idx="5">
                  <c:v>avgust</c:v>
                </c:pt>
                <c:pt idx="6">
                  <c:v>sept.</c:v>
                </c:pt>
                <c:pt idx="7">
                  <c:v>oktober</c:v>
                </c:pt>
                <c:pt idx="8">
                  <c:v>nov.</c:v>
                </c:pt>
              </c:strCache>
            </c:strRef>
          </c:cat>
          <c:val>
            <c:numRef>
              <c:f>'PO LETIH'!$V$4:$V$12</c:f>
              <c:numCache>
                <c:formatCode>#,##0</c:formatCode>
                <c:ptCount val="9"/>
                <c:pt idx="0" formatCode="General">
                  <c:v>0</c:v>
                </c:pt>
                <c:pt idx="1">
                  <c:v>1383</c:v>
                </c:pt>
                <c:pt idx="2">
                  <c:v>2777</c:v>
                </c:pt>
                <c:pt idx="3">
                  <c:v>10224</c:v>
                </c:pt>
                <c:pt idx="4">
                  <c:v>22007</c:v>
                </c:pt>
                <c:pt idx="5">
                  <c:v>33318</c:v>
                </c:pt>
                <c:pt idx="6">
                  <c:v>15808</c:v>
                </c:pt>
                <c:pt idx="7">
                  <c:v>5414</c:v>
                </c:pt>
                <c:pt idx="8">
                  <c:v>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88-49E1-88E6-A01B219578FD}"/>
            </c:ext>
          </c:extLst>
        </c:ser>
        <c:ser>
          <c:idx val="5"/>
          <c:order val="5"/>
          <c:tx>
            <c:strRef>
              <c:f>'PO LETIH'!$W$2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'PO LETIH'!$B$4:$B$12</c:f>
              <c:strCache>
                <c:ptCount val="9"/>
                <c:pt idx="0">
                  <c:v>marec</c:v>
                </c:pt>
                <c:pt idx="1">
                  <c:v>april</c:v>
                </c:pt>
                <c:pt idx="2">
                  <c:v>maj</c:v>
                </c:pt>
                <c:pt idx="3">
                  <c:v>junij</c:v>
                </c:pt>
                <c:pt idx="4">
                  <c:v>julij</c:v>
                </c:pt>
                <c:pt idx="5">
                  <c:v>avgust</c:v>
                </c:pt>
                <c:pt idx="6">
                  <c:v>sept.</c:v>
                </c:pt>
                <c:pt idx="7">
                  <c:v>oktober</c:v>
                </c:pt>
                <c:pt idx="8">
                  <c:v>nov.</c:v>
                </c:pt>
              </c:strCache>
            </c:strRef>
          </c:cat>
          <c:val>
            <c:numRef>
              <c:f>'PO LETIH'!$Z$4:$Z$12</c:f>
              <c:numCache>
                <c:formatCode>#,##0</c:formatCode>
                <c:ptCount val="9"/>
                <c:pt idx="0" formatCode="General">
                  <c:v>573</c:v>
                </c:pt>
                <c:pt idx="1">
                  <c:v>5446</c:v>
                </c:pt>
                <c:pt idx="2">
                  <c:v>7505</c:v>
                </c:pt>
                <c:pt idx="3">
                  <c:v>15395</c:v>
                </c:pt>
                <c:pt idx="4">
                  <c:v>26348</c:v>
                </c:pt>
                <c:pt idx="5">
                  <c:v>32447</c:v>
                </c:pt>
                <c:pt idx="6">
                  <c:v>10995</c:v>
                </c:pt>
                <c:pt idx="7">
                  <c:v>6199</c:v>
                </c:pt>
                <c:pt idx="8">
                  <c:v>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F88-49E1-88E6-A01B219578FD}"/>
            </c:ext>
          </c:extLst>
        </c:ser>
        <c:ser>
          <c:idx val="6"/>
          <c:order val="6"/>
          <c:tx>
            <c:strRef>
              <c:f>'PO LETIH'!$AA$2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>
                <a:shade val="61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'PO LETIH'!$B$4:$B$12</c:f>
              <c:strCache>
                <c:ptCount val="9"/>
                <c:pt idx="0">
                  <c:v>marec</c:v>
                </c:pt>
                <c:pt idx="1">
                  <c:v>april</c:v>
                </c:pt>
                <c:pt idx="2">
                  <c:v>maj</c:v>
                </c:pt>
                <c:pt idx="3">
                  <c:v>junij</c:v>
                </c:pt>
                <c:pt idx="4">
                  <c:v>julij</c:v>
                </c:pt>
                <c:pt idx="5">
                  <c:v>avgust</c:v>
                </c:pt>
                <c:pt idx="6">
                  <c:v>sept.</c:v>
                </c:pt>
                <c:pt idx="7">
                  <c:v>oktober</c:v>
                </c:pt>
                <c:pt idx="8">
                  <c:v>nov.</c:v>
                </c:pt>
              </c:strCache>
            </c:strRef>
          </c:cat>
          <c:val>
            <c:numRef>
              <c:f>'PO LETIH'!$AD$4:$AD$12</c:f>
              <c:numCache>
                <c:formatCode>#,##0</c:formatCode>
                <c:ptCount val="9"/>
                <c:pt idx="0">
                  <c:v>675</c:v>
                </c:pt>
                <c:pt idx="1">
                  <c:v>6809</c:v>
                </c:pt>
                <c:pt idx="2">
                  <c:v>9718</c:v>
                </c:pt>
                <c:pt idx="3">
                  <c:v>16118</c:v>
                </c:pt>
                <c:pt idx="4">
                  <c:v>31861</c:v>
                </c:pt>
                <c:pt idx="5">
                  <c:v>33891</c:v>
                </c:pt>
                <c:pt idx="6">
                  <c:v>15909</c:v>
                </c:pt>
                <c:pt idx="7">
                  <c:v>5896</c:v>
                </c:pt>
                <c:pt idx="8">
                  <c:v>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F88-49E1-88E6-A01B219578FD}"/>
            </c:ext>
          </c:extLst>
        </c:ser>
        <c:ser>
          <c:idx val="7"/>
          <c:order val="7"/>
          <c:tx>
            <c:strRef>
              <c:f>'PO LETIH'!$AE$2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>
                <a:shade val="4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'PO LETIH'!$B$4:$B$12</c:f>
              <c:strCache>
                <c:ptCount val="9"/>
                <c:pt idx="0">
                  <c:v>marec</c:v>
                </c:pt>
                <c:pt idx="1">
                  <c:v>april</c:v>
                </c:pt>
                <c:pt idx="2">
                  <c:v>maj</c:v>
                </c:pt>
                <c:pt idx="3">
                  <c:v>junij</c:v>
                </c:pt>
                <c:pt idx="4">
                  <c:v>julij</c:v>
                </c:pt>
                <c:pt idx="5">
                  <c:v>avgust</c:v>
                </c:pt>
                <c:pt idx="6">
                  <c:v>sept.</c:v>
                </c:pt>
                <c:pt idx="7">
                  <c:v>oktober</c:v>
                </c:pt>
                <c:pt idx="8">
                  <c:v>nov.</c:v>
                </c:pt>
              </c:strCache>
            </c:strRef>
          </c:cat>
          <c:val>
            <c:numRef>
              <c:f>'PO LETIH'!$AH$4:$AH$12</c:f>
              <c:numCache>
                <c:formatCode>#,##0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3032</c:v>
                </c:pt>
                <c:pt idx="3">
                  <c:v>15392</c:v>
                </c:pt>
                <c:pt idx="4">
                  <c:v>31294</c:v>
                </c:pt>
                <c:pt idx="5">
                  <c:v>39907</c:v>
                </c:pt>
                <c:pt idx="6">
                  <c:v>12713</c:v>
                </c:pt>
                <c:pt idx="7">
                  <c:v>5665</c:v>
                </c:pt>
                <c:pt idx="8">
                  <c:v>1794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F88-49E1-88E6-A01B219578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8475768"/>
        <c:axId val="508476096"/>
        <c:axId val="732253360"/>
      </c:bar3DChart>
      <c:catAx>
        <c:axId val="508475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508476096"/>
        <c:crosses val="autoZero"/>
        <c:auto val="1"/>
        <c:lblAlgn val="ctr"/>
        <c:lblOffset val="100"/>
        <c:noMultiLvlLbl val="0"/>
      </c:catAx>
      <c:valAx>
        <c:axId val="508476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508475768"/>
        <c:crosses val="autoZero"/>
        <c:crossBetween val="between"/>
      </c:valAx>
      <c:serAx>
        <c:axId val="73225336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508476096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Po letih</a:t>
            </a:r>
          </a:p>
        </c:rich>
      </c:tx>
      <c:layout>
        <c:manualLayout>
          <c:xMode val="edge"/>
          <c:yMode val="edge"/>
          <c:x val="9.1104345813759785E-2"/>
          <c:y val="9.01358725508148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8.3133185417813393E-2"/>
          <c:y val="7.9120370370370396E-2"/>
          <c:w val="0.86140448706131423"/>
          <c:h val="0.76817811566657612"/>
        </c:manualLayout>
      </c:layout>
      <c:lineChart>
        <c:grouping val="standard"/>
        <c:varyColors val="0"/>
        <c:ser>
          <c:idx val="0"/>
          <c:order val="0"/>
          <c:tx>
            <c:strRef>
              <c:f>'PO LETIH'!$B$20</c:f>
              <c:strCache>
                <c:ptCount val="1"/>
                <c:pt idx="0">
                  <c:v>Domači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'PO LETIH'!$C$19:$AA$19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'PO LETIH'!$C$20:$AA$20</c:f>
              <c:numCache>
                <c:formatCode>General</c:formatCode>
                <c:ptCount val="25"/>
                <c:pt idx="0">
                  <c:v>1356</c:v>
                </c:pt>
                <c:pt idx="1">
                  <c:v>2318</c:v>
                </c:pt>
                <c:pt idx="2">
                  <c:v>2326</c:v>
                </c:pt>
                <c:pt idx="3">
                  <c:v>2702</c:v>
                </c:pt>
                <c:pt idx="4">
                  <c:v>1518</c:v>
                </c:pt>
                <c:pt idx="5">
                  <c:v>0</c:v>
                </c:pt>
                <c:pt idx="6">
                  <c:v>2230</c:v>
                </c:pt>
                <c:pt idx="7">
                  <c:v>3284</c:v>
                </c:pt>
                <c:pt idx="8">
                  <c:v>2320</c:v>
                </c:pt>
                <c:pt idx="9">
                  <c:v>2850</c:v>
                </c:pt>
                <c:pt idx="10">
                  <c:v>2872</c:v>
                </c:pt>
                <c:pt idx="11">
                  <c:v>3684</c:v>
                </c:pt>
                <c:pt idx="12">
                  <c:v>3169</c:v>
                </c:pt>
                <c:pt idx="13">
                  <c:v>2770</c:v>
                </c:pt>
                <c:pt idx="14">
                  <c:v>3498</c:v>
                </c:pt>
                <c:pt idx="15">
                  <c:v>2158</c:v>
                </c:pt>
                <c:pt idx="16">
                  <c:v>4014</c:v>
                </c:pt>
                <c:pt idx="17">
                  <c:v>3392</c:v>
                </c:pt>
                <c:pt idx="18">
                  <c:v>4533</c:v>
                </c:pt>
                <c:pt idx="19">
                  <c:v>3216</c:v>
                </c:pt>
                <c:pt idx="20">
                  <c:v>5934</c:v>
                </c:pt>
                <c:pt idx="21">
                  <c:v>3376</c:v>
                </c:pt>
                <c:pt idx="22">
                  <c:v>2791</c:v>
                </c:pt>
                <c:pt idx="23">
                  <c:v>1997</c:v>
                </c:pt>
                <c:pt idx="24">
                  <c:v>1714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CA-4BEC-A7F7-028C5702EB9B}"/>
            </c:ext>
          </c:extLst>
        </c:ser>
        <c:ser>
          <c:idx val="1"/>
          <c:order val="1"/>
          <c:tx>
            <c:strRef>
              <c:f>'PO LETIH'!$B$21</c:f>
              <c:strCache>
                <c:ptCount val="1"/>
                <c:pt idx="0">
                  <c:v>Tuji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'PO LETIH'!$C$19:$AA$19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'PO LETIH'!$C$21:$AA$21</c:f>
              <c:numCache>
                <c:formatCode>General</c:formatCode>
                <c:ptCount val="25"/>
                <c:pt idx="0">
                  <c:v>253</c:v>
                </c:pt>
                <c:pt idx="1">
                  <c:v>357</c:v>
                </c:pt>
                <c:pt idx="2">
                  <c:v>403</c:v>
                </c:pt>
                <c:pt idx="3">
                  <c:v>519</c:v>
                </c:pt>
                <c:pt idx="4">
                  <c:v>447</c:v>
                </c:pt>
                <c:pt idx="5">
                  <c:v>0</c:v>
                </c:pt>
                <c:pt idx="6">
                  <c:v>432</c:v>
                </c:pt>
                <c:pt idx="7">
                  <c:v>485</c:v>
                </c:pt>
                <c:pt idx="8">
                  <c:v>756</c:v>
                </c:pt>
                <c:pt idx="9">
                  <c:v>898</c:v>
                </c:pt>
                <c:pt idx="10">
                  <c:v>1507</c:v>
                </c:pt>
                <c:pt idx="11">
                  <c:v>2489</c:v>
                </c:pt>
                <c:pt idx="12">
                  <c:v>2445</c:v>
                </c:pt>
                <c:pt idx="13">
                  <c:v>2520</c:v>
                </c:pt>
                <c:pt idx="14">
                  <c:v>3635</c:v>
                </c:pt>
                <c:pt idx="15">
                  <c:v>2859</c:v>
                </c:pt>
                <c:pt idx="16">
                  <c:v>3207</c:v>
                </c:pt>
                <c:pt idx="17">
                  <c:v>3645</c:v>
                </c:pt>
                <c:pt idx="18">
                  <c:v>3906</c:v>
                </c:pt>
                <c:pt idx="19">
                  <c:v>3857</c:v>
                </c:pt>
                <c:pt idx="20">
                  <c:v>1101</c:v>
                </c:pt>
                <c:pt idx="21">
                  <c:v>1248</c:v>
                </c:pt>
                <c:pt idx="22">
                  <c:v>2889</c:v>
                </c:pt>
                <c:pt idx="23">
                  <c:v>3338</c:v>
                </c:pt>
                <c:pt idx="24">
                  <c:v>2637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CA-4BEC-A7F7-028C5702EB9B}"/>
            </c:ext>
          </c:extLst>
        </c:ser>
        <c:ser>
          <c:idx val="2"/>
          <c:order val="2"/>
          <c:tx>
            <c:strRef>
              <c:f>'PO LETIH'!$B$22</c:f>
              <c:strCache>
                <c:ptCount val="1"/>
                <c:pt idx="0">
                  <c:v>SKUPAJ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'PO LETIH'!$C$19:$AA$19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'PO LETIH'!$C$22:$AA$22</c:f>
              <c:numCache>
                <c:formatCode>#,##0</c:formatCode>
                <c:ptCount val="25"/>
                <c:pt idx="0">
                  <c:v>1609</c:v>
                </c:pt>
                <c:pt idx="1">
                  <c:v>2675</c:v>
                </c:pt>
                <c:pt idx="2">
                  <c:v>2729</c:v>
                </c:pt>
                <c:pt idx="3">
                  <c:v>3221</c:v>
                </c:pt>
                <c:pt idx="4">
                  <c:v>1965</c:v>
                </c:pt>
                <c:pt idx="5">
                  <c:v>0</c:v>
                </c:pt>
                <c:pt idx="6">
                  <c:v>2662</c:v>
                </c:pt>
                <c:pt idx="7">
                  <c:v>3769</c:v>
                </c:pt>
                <c:pt idx="8">
                  <c:v>3076</c:v>
                </c:pt>
                <c:pt idx="9">
                  <c:v>3748</c:v>
                </c:pt>
                <c:pt idx="10">
                  <c:v>4379</c:v>
                </c:pt>
                <c:pt idx="11">
                  <c:v>6173</c:v>
                </c:pt>
                <c:pt idx="12">
                  <c:v>5614</c:v>
                </c:pt>
                <c:pt idx="13">
                  <c:v>5290</c:v>
                </c:pt>
                <c:pt idx="14">
                  <c:v>7133</c:v>
                </c:pt>
                <c:pt idx="15">
                  <c:v>5017</c:v>
                </c:pt>
                <c:pt idx="16">
                  <c:v>7221</c:v>
                </c:pt>
                <c:pt idx="17">
                  <c:v>7037</c:v>
                </c:pt>
                <c:pt idx="18">
                  <c:v>8439</c:v>
                </c:pt>
                <c:pt idx="19">
                  <c:v>7073</c:v>
                </c:pt>
                <c:pt idx="20">
                  <c:v>7035</c:v>
                </c:pt>
                <c:pt idx="21">
                  <c:v>4624</c:v>
                </c:pt>
                <c:pt idx="22">
                  <c:v>5680</c:v>
                </c:pt>
                <c:pt idx="23">
                  <c:v>5335</c:v>
                </c:pt>
                <c:pt idx="24">
                  <c:v>4351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CA-4BEC-A7F7-028C5702EB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3012192"/>
        <c:axId val="813015472"/>
      </c:lineChart>
      <c:catAx>
        <c:axId val="81301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813015472"/>
        <c:crosses val="autoZero"/>
        <c:auto val="1"/>
        <c:lblAlgn val="ctr"/>
        <c:lblOffset val="100"/>
        <c:noMultiLvlLbl val="0"/>
      </c:catAx>
      <c:valAx>
        <c:axId val="81301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813012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33000">
          <a:schemeClr val="accent2">
            <a:lumMod val="0"/>
            <a:lumOff val="100000"/>
          </a:schemeClr>
        </a:gs>
        <a:gs pos="83000">
          <a:schemeClr val="accent2">
            <a:lumMod val="45000"/>
            <a:lumOff val="55000"/>
          </a:schemeClr>
        </a:gs>
        <a:gs pos="92000">
          <a:schemeClr val="accent2">
            <a:lumMod val="45000"/>
            <a:lumOff val="55000"/>
          </a:schemeClr>
        </a:gs>
        <a:gs pos="100000">
          <a:schemeClr val="accent2">
            <a:lumMod val="30000"/>
            <a:lumOff val="70000"/>
          </a:schemeClr>
        </a:gs>
      </a:gsLst>
      <a:lin ang="5400000" scaled="1"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Obisk</a:t>
            </a:r>
            <a:r>
              <a:rPr lang="sl-SI" baseline="0"/>
              <a:t> Kljuže 2023 in 2024</a:t>
            </a:r>
            <a:endParaRPr lang="sl-SI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List1!$C$2:$C$3</c:f>
              <c:strCache>
                <c:ptCount val="2"/>
                <c:pt idx="0">
                  <c:v>2023</c:v>
                </c:pt>
                <c:pt idx="1">
                  <c:v>Kluže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List1!$B$4:$B$9</c:f>
              <c:strCache>
                <c:ptCount val="6"/>
                <c:pt idx="0">
                  <c:v> maj </c:v>
                </c:pt>
                <c:pt idx="1">
                  <c:v> junij </c:v>
                </c:pt>
                <c:pt idx="2">
                  <c:v> julij </c:v>
                </c:pt>
                <c:pt idx="3">
                  <c:v> avgust </c:v>
                </c:pt>
                <c:pt idx="4">
                  <c:v> september </c:v>
                </c:pt>
                <c:pt idx="5">
                  <c:v> oktober </c:v>
                </c:pt>
              </c:strCache>
            </c:strRef>
          </c:cat>
          <c:val>
            <c:numRef>
              <c:f>List1!$C$4:$C$9</c:f>
              <c:numCache>
                <c:formatCode>#,##0</c:formatCode>
                <c:ptCount val="6"/>
                <c:pt idx="0">
                  <c:v>0</c:v>
                </c:pt>
                <c:pt idx="1">
                  <c:v>1252</c:v>
                </c:pt>
                <c:pt idx="2">
                  <c:v>2379</c:v>
                </c:pt>
                <c:pt idx="3">
                  <c:v>2759</c:v>
                </c:pt>
                <c:pt idx="4">
                  <c:v>1297</c:v>
                </c:pt>
                <c:pt idx="5">
                  <c:v>255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77-4067-9041-4B1B09D26BD4}"/>
            </c:ext>
          </c:extLst>
        </c:ser>
        <c:ser>
          <c:idx val="1"/>
          <c:order val="1"/>
          <c:tx>
            <c:strRef>
              <c:f>List1!$D$2:$D$3</c:f>
              <c:strCache>
                <c:ptCount val="2"/>
                <c:pt idx="0">
                  <c:v>2023</c:v>
                </c:pt>
                <c:pt idx="1">
                  <c:v>Rov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List1!$B$4:$B$9</c:f>
              <c:strCache>
                <c:ptCount val="6"/>
                <c:pt idx="0">
                  <c:v> maj </c:v>
                </c:pt>
                <c:pt idx="1">
                  <c:v> junij </c:v>
                </c:pt>
                <c:pt idx="2">
                  <c:v> julij </c:v>
                </c:pt>
                <c:pt idx="3">
                  <c:v> avgust </c:v>
                </c:pt>
                <c:pt idx="4">
                  <c:v> september </c:v>
                </c:pt>
                <c:pt idx="5">
                  <c:v> oktober </c:v>
                </c:pt>
              </c:strCache>
            </c:strRef>
          </c:cat>
          <c:val>
            <c:numRef>
              <c:f>List1!$D$4:$D$9</c:f>
              <c:numCache>
                <c:formatCode>#,##0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13</c:v>
                </c:pt>
                <c:pt idx="3">
                  <c:v>65</c:v>
                </c:pt>
                <c:pt idx="4">
                  <c:v>19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77-4067-9041-4B1B09D26BD4}"/>
            </c:ext>
          </c:extLst>
        </c:ser>
        <c:ser>
          <c:idx val="2"/>
          <c:order val="2"/>
          <c:tx>
            <c:strRef>
              <c:f>List1!$E$2:$E$3</c:f>
              <c:strCache>
                <c:ptCount val="2"/>
                <c:pt idx="0">
                  <c:v>2024</c:v>
                </c:pt>
                <c:pt idx="1">
                  <c:v>Kluže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List1!$B$4:$B$9</c:f>
              <c:strCache>
                <c:ptCount val="6"/>
                <c:pt idx="0">
                  <c:v> maj </c:v>
                </c:pt>
                <c:pt idx="1">
                  <c:v> junij </c:v>
                </c:pt>
                <c:pt idx="2">
                  <c:v> julij </c:v>
                </c:pt>
                <c:pt idx="3">
                  <c:v> avgust </c:v>
                </c:pt>
                <c:pt idx="4">
                  <c:v> september </c:v>
                </c:pt>
                <c:pt idx="5">
                  <c:v> oktober </c:v>
                </c:pt>
              </c:strCache>
            </c:strRef>
          </c:cat>
          <c:val>
            <c:numRef>
              <c:f>List1!$E$4:$E$9</c:f>
              <c:numCache>
                <c:formatCode>#,##0</c:formatCode>
                <c:ptCount val="6"/>
                <c:pt idx="0">
                  <c:v>319</c:v>
                </c:pt>
                <c:pt idx="1">
                  <c:v>1309</c:v>
                </c:pt>
                <c:pt idx="2">
                  <c:v>2218</c:v>
                </c:pt>
                <c:pt idx="3">
                  <c:v>2784</c:v>
                </c:pt>
                <c:pt idx="4">
                  <c:v>1134</c:v>
                </c:pt>
                <c:pt idx="5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677-4067-9041-4B1B09D26BD4}"/>
            </c:ext>
          </c:extLst>
        </c:ser>
        <c:ser>
          <c:idx val="3"/>
          <c:order val="3"/>
          <c:tx>
            <c:strRef>
              <c:f>List1!$F$2:$F$3</c:f>
              <c:strCache>
                <c:ptCount val="2"/>
                <c:pt idx="0">
                  <c:v>2024</c:v>
                </c:pt>
                <c:pt idx="1">
                  <c:v>Rov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List1!$B$4:$B$9</c:f>
              <c:strCache>
                <c:ptCount val="6"/>
                <c:pt idx="0">
                  <c:v> maj </c:v>
                </c:pt>
                <c:pt idx="1">
                  <c:v> junij </c:v>
                </c:pt>
                <c:pt idx="2">
                  <c:v> julij </c:v>
                </c:pt>
                <c:pt idx="3">
                  <c:v> avgust </c:v>
                </c:pt>
                <c:pt idx="4">
                  <c:v> september </c:v>
                </c:pt>
                <c:pt idx="5">
                  <c:v> oktober </c:v>
                </c:pt>
              </c:strCache>
            </c:strRef>
          </c:cat>
          <c:val>
            <c:numRef>
              <c:f>List1!$F$4:$F$9</c:f>
              <c:numCache>
                <c:formatCode>#,##0</c:formatCode>
                <c:ptCount val="6"/>
                <c:pt idx="0">
                  <c:v>0</c:v>
                </c:pt>
                <c:pt idx="1">
                  <c:v>60</c:v>
                </c:pt>
                <c:pt idx="2">
                  <c:v>265</c:v>
                </c:pt>
                <c:pt idx="3">
                  <c:v>303</c:v>
                </c:pt>
                <c:pt idx="4">
                  <c:v>87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677-4067-9041-4B1B09D26B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64843696"/>
        <c:axId val="1564840816"/>
      </c:lineChart>
      <c:catAx>
        <c:axId val="156484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564840816"/>
        <c:crosses val="autoZero"/>
        <c:auto val="1"/>
        <c:lblAlgn val="ctr"/>
        <c:lblOffset val="100"/>
        <c:noMultiLvlLbl val="0"/>
      </c:catAx>
      <c:valAx>
        <c:axId val="1564840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564843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sz="1400" b="0" i="0" u="none" strike="noStrike" baseline="0">
                <a:solidFill>
                  <a:srgbClr val="00969E"/>
                </a:solidFill>
                <a:effectLst/>
              </a:rPr>
              <a:t>prihodi</a:t>
            </a:r>
            <a:r>
              <a:rPr lang="sl-SI">
                <a:solidFill>
                  <a:srgbClr val="00969E"/>
                </a:solidFill>
              </a:rPr>
              <a:t> skupaj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0.11257788428620336"/>
          <c:y val="0.11437740325098521"/>
          <c:w val="0.86191486933698502"/>
          <c:h val="0.67659422008020931"/>
        </c:manualLayout>
      </c:layout>
      <c:lineChart>
        <c:grouping val="standard"/>
        <c:varyColors val="0"/>
        <c:ser>
          <c:idx val="0"/>
          <c:order val="0"/>
          <c:tx>
            <c:strRef>
              <c:f>'2024'!$B$3</c:f>
              <c:strCache>
                <c:ptCount val="1"/>
                <c:pt idx="0">
                  <c:v>skupaj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'2024'!$A$4:$A$15</c:f>
              <c:strCache>
                <c:ptCount val="12"/>
                <c:pt idx="0">
                  <c:v>M01</c:v>
                </c:pt>
                <c:pt idx="1">
                  <c:v>M02</c:v>
                </c:pt>
                <c:pt idx="2">
                  <c:v>M03</c:v>
                </c:pt>
                <c:pt idx="3">
                  <c:v>M04</c:v>
                </c:pt>
                <c:pt idx="4">
                  <c:v>M05</c:v>
                </c:pt>
                <c:pt idx="5">
                  <c:v>M06</c:v>
                </c:pt>
                <c:pt idx="6">
                  <c:v>M07</c:v>
                </c:pt>
                <c:pt idx="7">
                  <c:v>M08</c:v>
                </c:pt>
                <c:pt idx="8">
                  <c:v>M09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</c:strCache>
            </c:strRef>
          </c:cat>
          <c:val>
            <c:numRef>
              <c:f>'2024'!$B$4:$B$15</c:f>
              <c:numCache>
                <c:formatCode>_-* #,##0_-;\-* #,##0_-;_-* "-"??_-;_-@_-</c:formatCode>
                <c:ptCount val="12"/>
                <c:pt idx="0">
                  <c:v>1745</c:v>
                </c:pt>
                <c:pt idx="1">
                  <c:v>1784</c:v>
                </c:pt>
                <c:pt idx="2">
                  <c:v>3673</c:v>
                </c:pt>
                <c:pt idx="3">
                  <c:v>10203</c:v>
                </c:pt>
                <c:pt idx="4">
                  <c:v>32262</c:v>
                </c:pt>
                <c:pt idx="5">
                  <c:v>51702</c:v>
                </c:pt>
                <c:pt idx="6">
                  <c:v>103238</c:v>
                </c:pt>
                <c:pt idx="7">
                  <c:v>117893</c:v>
                </c:pt>
                <c:pt idx="8">
                  <c:v>46005</c:v>
                </c:pt>
                <c:pt idx="9">
                  <c:v>10652</c:v>
                </c:pt>
                <c:pt idx="10">
                  <c:v>2830</c:v>
                </c:pt>
                <c:pt idx="11">
                  <c:v>3059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A6-42DD-A19E-37770DCF716B}"/>
            </c:ext>
          </c:extLst>
        </c:ser>
        <c:ser>
          <c:idx val="1"/>
          <c:order val="1"/>
          <c:tx>
            <c:strRef>
              <c:f>'2024'!$D$3</c:f>
              <c:strCache>
                <c:ptCount val="1"/>
                <c:pt idx="0">
                  <c:v>domači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'2024'!$A$4:$A$15</c:f>
              <c:strCache>
                <c:ptCount val="12"/>
                <c:pt idx="0">
                  <c:v>M01</c:v>
                </c:pt>
                <c:pt idx="1">
                  <c:v>M02</c:v>
                </c:pt>
                <c:pt idx="2">
                  <c:v>M03</c:v>
                </c:pt>
                <c:pt idx="3">
                  <c:v>M04</c:v>
                </c:pt>
                <c:pt idx="4">
                  <c:v>M05</c:v>
                </c:pt>
                <c:pt idx="5">
                  <c:v>M06</c:v>
                </c:pt>
                <c:pt idx="6">
                  <c:v>M07</c:v>
                </c:pt>
                <c:pt idx="7">
                  <c:v>M08</c:v>
                </c:pt>
                <c:pt idx="8">
                  <c:v>M09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</c:strCache>
            </c:strRef>
          </c:cat>
          <c:val>
            <c:numRef>
              <c:f>'2024'!$D$4:$D$15</c:f>
              <c:numCache>
                <c:formatCode>_-* #,##0_-;\-* #,##0_-;_-* "-"??_-;_-@_-</c:formatCode>
                <c:ptCount val="12"/>
                <c:pt idx="0">
                  <c:v>824</c:v>
                </c:pt>
                <c:pt idx="1">
                  <c:v>908</c:v>
                </c:pt>
                <c:pt idx="2">
                  <c:v>1068</c:v>
                </c:pt>
                <c:pt idx="3">
                  <c:v>1978</c:v>
                </c:pt>
                <c:pt idx="4">
                  <c:v>2397</c:v>
                </c:pt>
                <c:pt idx="5">
                  <c:v>6009</c:v>
                </c:pt>
                <c:pt idx="6">
                  <c:v>11035</c:v>
                </c:pt>
                <c:pt idx="7">
                  <c:v>14183</c:v>
                </c:pt>
                <c:pt idx="8">
                  <c:v>3807</c:v>
                </c:pt>
                <c:pt idx="9">
                  <c:v>2023</c:v>
                </c:pt>
                <c:pt idx="10">
                  <c:v>1192</c:v>
                </c:pt>
                <c:pt idx="11">
                  <c:v>981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A6-42DD-A19E-37770DCF716B}"/>
            </c:ext>
          </c:extLst>
        </c:ser>
        <c:ser>
          <c:idx val="2"/>
          <c:order val="2"/>
          <c:tx>
            <c:strRef>
              <c:f>'2024'!$F$3</c:f>
              <c:strCache>
                <c:ptCount val="1"/>
                <c:pt idx="0">
                  <c:v>tuji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'2024'!$A$4:$A$15</c:f>
              <c:strCache>
                <c:ptCount val="12"/>
                <c:pt idx="0">
                  <c:v>M01</c:v>
                </c:pt>
                <c:pt idx="1">
                  <c:v>M02</c:v>
                </c:pt>
                <c:pt idx="2">
                  <c:v>M03</c:v>
                </c:pt>
                <c:pt idx="3">
                  <c:v>M04</c:v>
                </c:pt>
                <c:pt idx="4">
                  <c:v>M05</c:v>
                </c:pt>
                <c:pt idx="5">
                  <c:v>M06</c:v>
                </c:pt>
                <c:pt idx="6">
                  <c:v>M07</c:v>
                </c:pt>
                <c:pt idx="7">
                  <c:v>M08</c:v>
                </c:pt>
                <c:pt idx="8">
                  <c:v>M09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</c:strCache>
            </c:strRef>
          </c:cat>
          <c:val>
            <c:numRef>
              <c:f>'2024'!$F$4:$F$15</c:f>
              <c:numCache>
                <c:formatCode>_-* #,##0_-;\-* #,##0_-;_-* "-"??_-;_-@_-</c:formatCode>
                <c:ptCount val="12"/>
                <c:pt idx="0">
                  <c:v>921</c:v>
                </c:pt>
                <c:pt idx="1">
                  <c:v>876</c:v>
                </c:pt>
                <c:pt idx="2">
                  <c:v>2605</c:v>
                </c:pt>
                <c:pt idx="3">
                  <c:v>8225</c:v>
                </c:pt>
                <c:pt idx="4">
                  <c:v>29865</c:v>
                </c:pt>
                <c:pt idx="5">
                  <c:v>45693</c:v>
                </c:pt>
                <c:pt idx="6">
                  <c:v>92203</c:v>
                </c:pt>
                <c:pt idx="7">
                  <c:v>103710</c:v>
                </c:pt>
                <c:pt idx="8">
                  <c:v>42198</c:v>
                </c:pt>
                <c:pt idx="9">
                  <c:v>8629</c:v>
                </c:pt>
                <c:pt idx="10">
                  <c:v>1638</c:v>
                </c:pt>
                <c:pt idx="11">
                  <c:v>2078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A6-42DD-A19E-37770DCF716B}"/>
            </c:ext>
          </c:extLst>
        </c:ser>
        <c:ser>
          <c:idx val="3"/>
          <c:order val="3"/>
          <c:tx>
            <c:v>2023</c:v>
          </c:tx>
          <c:spPr>
            <a:ln w="28575" cap="rnd">
              <a:solidFill>
                <a:schemeClr val="accent6">
                  <a:alpha val="1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'2023'!$B$4:$B$15</c:f>
              <c:numCache>
                <c:formatCode>_-* #,##0_-;\-* #,##0_-;_-* "-"??_-;_-@_-</c:formatCode>
                <c:ptCount val="12"/>
                <c:pt idx="0">
                  <c:v>2468</c:v>
                </c:pt>
                <c:pt idx="1">
                  <c:v>3058</c:v>
                </c:pt>
                <c:pt idx="2">
                  <c:v>2748</c:v>
                </c:pt>
                <c:pt idx="3">
                  <c:v>13235</c:v>
                </c:pt>
                <c:pt idx="4">
                  <c:v>31643</c:v>
                </c:pt>
                <c:pt idx="5">
                  <c:v>56071</c:v>
                </c:pt>
                <c:pt idx="6">
                  <c:v>101395</c:v>
                </c:pt>
                <c:pt idx="7">
                  <c:v>94380</c:v>
                </c:pt>
                <c:pt idx="8">
                  <c:v>55046</c:v>
                </c:pt>
                <c:pt idx="9">
                  <c:v>11577</c:v>
                </c:pt>
                <c:pt idx="10">
                  <c:v>1787</c:v>
                </c:pt>
                <c:pt idx="11">
                  <c:v>2998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3A6-42DD-A19E-37770DCF716B}"/>
            </c:ext>
          </c:extLst>
        </c:ser>
        <c:ser>
          <c:idx val="4"/>
          <c:order val="4"/>
          <c:tx>
            <c:v>2023</c:v>
          </c:tx>
          <c:spPr>
            <a:ln w="28575" cap="rnd">
              <a:solidFill>
                <a:srgbClr val="0070C0">
                  <a:alpha val="10000"/>
                </a:srgbClr>
              </a:solidFill>
              <a:round/>
            </a:ln>
            <a:effectLst/>
          </c:spPr>
          <c:marker>
            <c:symbol val="none"/>
          </c:marker>
          <c:val>
            <c:numRef>
              <c:f>'2023'!$D$4:$D$15</c:f>
              <c:numCache>
                <c:formatCode>_-* #,##0_-;\-* #,##0_-;_-* "-"??_-;_-@_-</c:formatCode>
                <c:ptCount val="12"/>
                <c:pt idx="0">
                  <c:v>959</c:v>
                </c:pt>
                <c:pt idx="1">
                  <c:v>1246</c:v>
                </c:pt>
                <c:pt idx="2">
                  <c:v>1171</c:v>
                </c:pt>
                <c:pt idx="3">
                  <c:v>2544</c:v>
                </c:pt>
                <c:pt idx="4">
                  <c:v>2407</c:v>
                </c:pt>
                <c:pt idx="5">
                  <c:v>6102</c:v>
                </c:pt>
                <c:pt idx="6">
                  <c:v>9835</c:v>
                </c:pt>
                <c:pt idx="7">
                  <c:v>11094</c:v>
                </c:pt>
                <c:pt idx="8">
                  <c:v>7169</c:v>
                </c:pt>
                <c:pt idx="9">
                  <c:v>2126</c:v>
                </c:pt>
                <c:pt idx="10">
                  <c:v>875</c:v>
                </c:pt>
                <c:pt idx="11">
                  <c:v>1152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3A6-42DD-A19E-37770DCF716B}"/>
            </c:ext>
          </c:extLst>
        </c:ser>
        <c:ser>
          <c:idx val="5"/>
          <c:order val="5"/>
          <c:tx>
            <c:v>2023</c:v>
          </c:tx>
          <c:spPr>
            <a:ln w="28575" cap="rnd">
              <a:solidFill>
                <a:schemeClr val="accent1">
                  <a:alpha val="1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'2023'!$F$4:$F$15</c:f>
              <c:numCache>
                <c:formatCode>_-* #,##0_-;\-* #,##0_-;_-* "-"??_-;_-@_-</c:formatCode>
                <c:ptCount val="12"/>
                <c:pt idx="0">
                  <c:v>1509</c:v>
                </c:pt>
                <c:pt idx="1">
                  <c:v>1812</c:v>
                </c:pt>
                <c:pt idx="2">
                  <c:v>1577</c:v>
                </c:pt>
                <c:pt idx="3">
                  <c:v>10691</c:v>
                </c:pt>
                <c:pt idx="4">
                  <c:v>29236</c:v>
                </c:pt>
                <c:pt idx="5">
                  <c:v>49969</c:v>
                </c:pt>
                <c:pt idx="6">
                  <c:v>91560</c:v>
                </c:pt>
                <c:pt idx="7">
                  <c:v>83286</c:v>
                </c:pt>
                <c:pt idx="8">
                  <c:v>47877</c:v>
                </c:pt>
                <c:pt idx="9">
                  <c:v>9451</c:v>
                </c:pt>
                <c:pt idx="10">
                  <c:v>912</c:v>
                </c:pt>
                <c:pt idx="11">
                  <c:v>1846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3A6-42DD-A19E-37770DCF71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9016688"/>
        <c:axId val="649011440"/>
      </c:lineChart>
      <c:catAx>
        <c:axId val="64901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49011440"/>
        <c:crosses val="autoZero"/>
        <c:auto val="1"/>
        <c:lblAlgn val="ctr"/>
        <c:lblOffset val="100"/>
        <c:noMultiLvlLbl val="0"/>
      </c:catAx>
      <c:valAx>
        <c:axId val="649011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4901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3161930845601"/>
          <c:y val="0.87518311034288621"/>
          <c:w val="0.59803428049754659"/>
          <c:h val="0.101322032779950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l-SI" sz="1400" b="0" i="0" u="none" strike="noStrike" kern="1200" spc="0" baseline="0">
                <a:solidFill>
                  <a:srgbClr val="00969E"/>
                </a:solidFill>
                <a:effectLst/>
              </a:rPr>
              <a:t>narodnosti</a:t>
            </a:r>
            <a:endParaRPr lang="en-US"/>
          </a:p>
        </c:rich>
      </c:tx>
      <c:layout>
        <c:manualLayout>
          <c:xMode val="edge"/>
          <c:yMode val="edge"/>
          <c:x val="0.43054855643044621"/>
          <c:y val="1.851851851851851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85892388451443"/>
          <c:y val="0.1111111111111111"/>
          <c:w val="0.83458552055992996"/>
          <c:h val="0.654570574511519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'2024'!$Y$3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'2024'!$X$4:$X$13</c:f>
              <c:strCache>
                <c:ptCount val="10"/>
                <c:pt idx="0">
                  <c:v>Nemčija</c:v>
                </c:pt>
                <c:pt idx="1">
                  <c:v>Slovenija</c:v>
                </c:pt>
                <c:pt idx="2">
                  <c:v>Nizozemska</c:v>
                </c:pt>
                <c:pt idx="3">
                  <c:v>Češka rep.</c:v>
                </c:pt>
                <c:pt idx="4">
                  <c:v>Avstrija</c:v>
                </c:pt>
                <c:pt idx="5">
                  <c:v>Francija</c:v>
                </c:pt>
                <c:pt idx="6">
                  <c:v>Belgija</c:v>
                </c:pt>
                <c:pt idx="7">
                  <c:v>Italija</c:v>
                </c:pt>
                <c:pt idx="8">
                  <c:v>Madžarska</c:v>
                </c:pt>
                <c:pt idx="9">
                  <c:v>ZDA</c:v>
                </c:pt>
              </c:strCache>
            </c:strRef>
          </c:cat>
          <c:val>
            <c:numRef>
              <c:f>'2024'!$Y$4:$Y$13</c:f>
              <c:numCache>
                <c:formatCode>_-* #,##0_-;\-* #,##0_-;_-* "-"??_-;_-@_-</c:formatCode>
                <c:ptCount val="10"/>
                <c:pt idx="0">
                  <c:v>113138</c:v>
                </c:pt>
                <c:pt idx="1">
                  <c:v>46405</c:v>
                </c:pt>
                <c:pt idx="2">
                  <c:v>26652</c:v>
                </c:pt>
                <c:pt idx="3">
                  <c:v>24841</c:v>
                </c:pt>
                <c:pt idx="4">
                  <c:v>22880</c:v>
                </c:pt>
                <c:pt idx="5">
                  <c:v>18713</c:v>
                </c:pt>
                <c:pt idx="6">
                  <c:v>15098</c:v>
                </c:pt>
                <c:pt idx="7">
                  <c:v>14283</c:v>
                </c:pt>
                <c:pt idx="8">
                  <c:v>12075</c:v>
                </c:pt>
                <c:pt idx="9">
                  <c:v>11225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43-4FB9-8C52-7DB956D910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75533936"/>
        <c:axId val="640857344"/>
      </c:barChart>
      <c:catAx>
        <c:axId val="77553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40857344"/>
        <c:crosses val="autoZero"/>
        <c:auto val="1"/>
        <c:lblAlgn val="ctr"/>
        <c:lblOffset val="100"/>
        <c:noMultiLvlLbl val="0"/>
      </c:catAx>
      <c:valAx>
        <c:axId val="6408573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crossAx val="775533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sl-S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>
                <a:solidFill>
                  <a:srgbClr val="00969E"/>
                </a:solidFill>
              </a:rPr>
              <a:t>nočitve skupaj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0.11257788428620336"/>
          <c:y val="0.11437740325098521"/>
          <c:w val="0.86191486933698502"/>
          <c:h val="0.67659422008020931"/>
        </c:manualLayout>
      </c:layout>
      <c:lineChart>
        <c:grouping val="standard"/>
        <c:varyColors val="0"/>
        <c:ser>
          <c:idx val="0"/>
          <c:order val="0"/>
          <c:tx>
            <c:strRef>
              <c:f>'2024'!$B$3</c:f>
              <c:strCache>
                <c:ptCount val="1"/>
                <c:pt idx="0">
                  <c:v>skupaj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'2024'!$A$4:$A$15</c:f>
              <c:strCache>
                <c:ptCount val="12"/>
                <c:pt idx="0">
                  <c:v>M01</c:v>
                </c:pt>
                <c:pt idx="1">
                  <c:v>M02</c:v>
                </c:pt>
                <c:pt idx="2">
                  <c:v>M03</c:v>
                </c:pt>
                <c:pt idx="3">
                  <c:v>M04</c:v>
                </c:pt>
                <c:pt idx="4">
                  <c:v>M05</c:v>
                </c:pt>
                <c:pt idx="5">
                  <c:v>M06</c:v>
                </c:pt>
                <c:pt idx="6">
                  <c:v>M07</c:v>
                </c:pt>
                <c:pt idx="7">
                  <c:v>M08</c:v>
                </c:pt>
                <c:pt idx="8">
                  <c:v>M09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</c:strCache>
            </c:strRef>
          </c:cat>
          <c:val>
            <c:numRef>
              <c:f>'2024'!$B$4:$B$15</c:f>
              <c:numCache>
                <c:formatCode>_-* #,##0_-;\-* #,##0_-;_-* "-"??_-;_-@_-</c:formatCode>
                <c:ptCount val="12"/>
                <c:pt idx="0">
                  <c:v>6463</c:v>
                </c:pt>
                <c:pt idx="1">
                  <c:v>6800</c:v>
                </c:pt>
                <c:pt idx="2">
                  <c:v>9226</c:v>
                </c:pt>
                <c:pt idx="3">
                  <c:v>21703</c:v>
                </c:pt>
                <c:pt idx="4">
                  <c:v>77748</c:v>
                </c:pt>
                <c:pt idx="5">
                  <c:v>121532</c:v>
                </c:pt>
                <c:pt idx="6">
                  <c:v>280370</c:v>
                </c:pt>
                <c:pt idx="7">
                  <c:v>319225</c:v>
                </c:pt>
                <c:pt idx="8">
                  <c:v>104102</c:v>
                </c:pt>
                <c:pt idx="9">
                  <c:v>24132</c:v>
                </c:pt>
                <c:pt idx="10">
                  <c:v>6595</c:v>
                </c:pt>
                <c:pt idx="11">
                  <c:v>7929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46-4443-ABD1-6EEC64D2B64D}"/>
            </c:ext>
          </c:extLst>
        </c:ser>
        <c:ser>
          <c:idx val="1"/>
          <c:order val="1"/>
          <c:tx>
            <c:strRef>
              <c:f>'2024'!$D$3</c:f>
              <c:strCache>
                <c:ptCount val="1"/>
                <c:pt idx="0">
                  <c:v>domači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'2024'!$A$4:$A$15</c:f>
              <c:strCache>
                <c:ptCount val="12"/>
                <c:pt idx="0">
                  <c:v>M01</c:v>
                </c:pt>
                <c:pt idx="1">
                  <c:v>M02</c:v>
                </c:pt>
                <c:pt idx="2">
                  <c:v>M03</c:v>
                </c:pt>
                <c:pt idx="3">
                  <c:v>M04</c:v>
                </c:pt>
                <c:pt idx="4">
                  <c:v>M05</c:v>
                </c:pt>
                <c:pt idx="5">
                  <c:v>M06</c:v>
                </c:pt>
                <c:pt idx="6">
                  <c:v>M07</c:v>
                </c:pt>
                <c:pt idx="7">
                  <c:v>M08</c:v>
                </c:pt>
                <c:pt idx="8">
                  <c:v>M09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</c:strCache>
            </c:strRef>
          </c:cat>
          <c:val>
            <c:numRef>
              <c:f>'2024'!$D$4:$D$15</c:f>
              <c:numCache>
                <c:formatCode>_-* #,##0_-;\-* #,##0_-;_-* "-"??_-;_-@_-</c:formatCode>
                <c:ptCount val="12"/>
                <c:pt idx="0">
                  <c:v>2509</c:v>
                </c:pt>
                <c:pt idx="1">
                  <c:v>2993</c:v>
                </c:pt>
                <c:pt idx="2">
                  <c:v>2826</c:v>
                </c:pt>
                <c:pt idx="3">
                  <c:v>4129</c:v>
                </c:pt>
                <c:pt idx="4">
                  <c:v>5242</c:v>
                </c:pt>
                <c:pt idx="5">
                  <c:v>13078</c:v>
                </c:pt>
                <c:pt idx="6">
                  <c:v>28170</c:v>
                </c:pt>
                <c:pt idx="7">
                  <c:v>35295</c:v>
                </c:pt>
                <c:pt idx="8">
                  <c:v>7855</c:v>
                </c:pt>
                <c:pt idx="9">
                  <c:v>4703</c:v>
                </c:pt>
                <c:pt idx="10">
                  <c:v>2963</c:v>
                </c:pt>
                <c:pt idx="11">
                  <c:v>2472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46-4443-ABD1-6EEC64D2B64D}"/>
            </c:ext>
          </c:extLst>
        </c:ser>
        <c:ser>
          <c:idx val="2"/>
          <c:order val="2"/>
          <c:tx>
            <c:strRef>
              <c:f>'2024'!$F$3</c:f>
              <c:strCache>
                <c:ptCount val="1"/>
                <c:pt idx="0">
                  <c:v>tuji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'2024'!$A$4:$A$15</c:f>
              <c:strCache>
                <c:ptCount val="12"/>
                <c:pt idx="0">
                  <c:v>M01</c:v>
                </c:pt>
                <c:pt idx="1">
                  <c:v>M02</c:v>
                </c:pt>
                <c:pt idx="2">
                  <c:v>M03</c:v>
                </c:pt>
                <c:pt idx="3">
                  <c:v>M04</c:v>
                </c:pt>
                <c:pt idx="4">
                  <c:v>M05</c:v>
                </c:pt>
                <c:pt idx="5">
                  <c:v>M06</c:v>
                </c:pt>
                <c:pt idx="6">
                  <c:v>M07</c:v>
                </c:pt>
                <c:pt idx="7">
                  <c:v>M08</c:v>
                </c:pt>
                <c:pt idx="8">
                  <c:v>M09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</c:strCache>
            </c:strRef>
          </c:cat>
          <c:val>
            <c:numRef>
              <c:f>'2024'!$F$4:$F$15</c:f>
              <c:numCache>
                <c:formatCode>_-* #,##0_-;\-* #,##0_-;_-* "-"??_-;_-@_-</c:formatCode>
                <c:ptCount val="12"/>
                <c:pt idx="0">
                  <c:v>3954</c:v>
                </c:pt>
                <c:pt idx="1">
                  <c:v>3807</c:v>
                </c:pt>
                <c:pt idx="2">
                  <c:v>6400</c:v>
                </c:pt>
                <c:pt idx="3">
                  <c:v>17574</c:v>
                </c:pt>
                <c:pt idx="4">
                  <c:v>72506</c:v>
                </c:pt>
                <c:pt idx="5">
                  <c:v>108454</c:v>
                </c:pt>
                <c:pt idx="6">
                  <c:v>252200</c:v>
                </c:pt>
                <c:pt idx="7">
                  <c:v>283930</c:v>
                </c:pt>
                <c:pt idx="8">
                  <c:v>96247</c:v>
                </c:pt>
                <c:pt idx="9">
                  <c:v>19429</c:v>
                </c:pt>
                <c:pt idx="10">
                  <c:v>3632</c:v>
                </c:pt>
                <c:pt idx="11">
                  <c:v>5457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46-4443-ABD1-6EEC64D2B64D}"/>
            </c:ext>
          </c:extLst>
        </c:ser>
        <c:ser>
          <c:idx val="3"/>
          <c:order val="3"/>
          <c:tx>
            <c:v>2023</c:v>
          </c:tx>
          <c:spPr>
            <a:ln w="28575" cap="rnd">
              <a:solidFill>
                <a:schemeClr val="accent6">
                  <a:alpha val="1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'2023'!$B$4:$B$15</c:f>
              <c:numCache>
                <c:formatCode>_-* #,##0_-;\-* #,##0_-;_-* "-"??_-;_-@_-</c:formatCode>
                <c:ptCount val="12"/>
                <c:pt idx="0">
                  <c:v>8727</c:v>
                </c:pt>
                <c:pt idx="1">
                  <c:v>9832</c:v>
                </c:pt>
                <c:pt idx="2">
                  <c:v>7905</c:v>
                </c:pt>
                <c:pt idx="3">
                  <c:v>33674</c:v>
                </c:pt>
                <c:pt idx="4">
                  <c:v>73875</c:v>
                </c:pt>
                <c:pt idx="5">
                  <c:v>136690</c:v>
                </c:pt>
                <c:pt idx="6">
                  <c:v>271802</c:v>
                </c:pt>
                <c:pt idx="7">
                  <c:v>265017</c:v>
                </c:pt>
                <c:pt idx="8">
                  <c:v>118028</c:v>
                </c:pt>
                <c:pt idx="9">
                  <c:v>26378</c:v>
                </c:pt>
                <c:pt idx="10">
                  <c:v>4342</c:v>
                </c:pt>
                <c:pt idx="11">
                  <c:v>7350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46-4443-ABD1-6EEC64D2B64D}"/>
            </c:ext>
          </c:extLst>
        </c:ser>
        <c:ser>
          <c:idx val="4"/>
          <c:order val="4"/>
          <c:tx>
            <c:v>2023</c:v>
          </c:tx>
          <c:spPr>
            <a:ln w="28575" cap="rnd">
              <a:solidFill>
                <a:schemeClr val="accent1">
                  <a:alpha val="1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'2023'!$D$4:$D$15</c:f>
              <c:numCache>
                <c:formatCode>_-* #,##0_-;\-* #,##0_-;_-* "-"??_-;_-@_-</c:formatCode>
                <c:ptCount val="12"/>
                <c:pt idx="0">
                  <c:v>2861</c:v>
                </c:pt>
                <c:pt idx="1">
                  <c:v>3800</c:v>
                </c:pt>
                <c:pt idx="2">
                  <c:v>3408</c:v>
                </c:pt>
                <c:pt idx="3">
                  <c:v>6321</c:v>
                </c:pt>
                <c:pt idx="4">
                  <c:v>4579</c:v>
                </c:pt>
                <c:pt idx="5">
                  <c:v>12320</c:v>
                </c:pt>
                <c:pt idx="6">
                  <c:v>25785</c:v>
                </c:pt>
                <c:pt idx="7">
                  <c:v>28956</c:v>
                </c:pt>
                <c:pt idx="8">
                  <c:v>12826</c:v>
                </c:pt>
                <c:pt idx="9">
                  <c:v>4678</c:v>
                </c:pt>
                <c:pt idx="10">
                  <c:v>2436</c:v>
                </c:pt>
                <c:pt idx="11">
                  <c:v>2702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D46-4443-ABD1-6EEC64D2B64D}"/>
            </c:ext>
          </c:extLst>
        </c:ser>
        <c:ser>
          <c:idx val="5"/>
          <c:order val="5"/>
          <c:tx>
            <c:v>2023</c:v>
          </c:tx>
          <c:spPr>
            <a:ln w="28575" cap="rnd">
              <a:solidFill>
                <a:srgbClr val="FF0000">
                  <a:alpha val="10000"/>
                </a:srgbClr>
              </a:solidFill>
              <a:round/>
            </a:ln>
            <a:effectLst/>
          </c:spPr>
          <c:marker>
            <c:symbol val="none"/>
          </c:marker>
          <c:val>
            <c:numRef>
              <c:f>'2023'!$F$4:$F$15</c:f>
              <c:numCache>
                <c:formatCode>_-* #,##0_-;\-* #,##0_-;_-* "-"??_-;_-@_-</c:formatCode>
                <c:ptCount val="12"/>
                <c:pt idx="0">
                  <c:v>5866</c:v>
                </c:pt>
                <c:pt idx="1">
                  <c:v>6032</c:v>
                </c:pt>
                <c:pt idx="2">
                  <c:v>4497</c:v>
                </c:pt>
                <c:pt idx="3">
                  <c:v>27353</c:v>
                </c:pt>
                <c:pt idx="4">
                  <c:v>69296</c:v>
                </c:pt>
                <c:pt idx="5">
                  <c:v>124370</c:v>
                </c:pt>
                <c:pt idx="6">
                  <c:v>246017</c:v>
                </c:pt>
                <c:pt idx="7">
                  <c:v>236061</c:v>
                </c:pt>
                <c:pt idx="8">
                  <c:v>105202</c:v>
                </c:pt>
                <c:pt idx="9">
                  <c:v>21700</c:v>
                </c:pt>
                <c:pt idx="10">
                  <c:v>1906</c:v>
                </c:pt>
                <c:pt idx="11">
                  <c:v>4648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D46-4443-ABD1-6EEC64D2B6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9016688"/>
        <c:axId val="649011440"/>
      </c:lineChart>
      <c:catAx>
        <c:axId val="64901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49011440"/>
        <c:crosses val="autoZero"/>
        <c:auto val="1"/>
        <c:lblAlgn val="ctr"/>
        <c:lblOffset val="100"/>
        <c:noMultiLvlLbl val="0"/>
      </c:catAx>
      <c:valAx>
        <c:axId val="649011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4901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3161930845601"/>
          <c:y val="0.87518311034288621"/>
          <c:w val="0.59803428049754659"/>
          <c:h val="0.101322032779950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>
                <a:solidFill>
                  <a:srgbClr val="00969E"/>
                </a:solidFill>
              </a:rPr>
              <a:t>nočitve</a:t>
            </a:r>
            <a:r>
              <a:rPr lang="sl-SI" baseline="0">
                <a:solidFill>
                  <a:srgbClr val="00969E"/>
                </a:solidFill>
              </a:rPr>
              <a:t> po občinah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9.6904615964920546E-2"/>
          <c:y val="0.13395657084527215"/>
          <c:w val="0.88113929621072817"/>
          <c:h val="0.66093100733400678"/>
        </c:manualLayout>
      </c:layout>
      <c:lineChart>
        <c:grouping val="standard"/>
        <c:varyColors val="0"/>
        <c:ser>
          <c:idx val="0"/>
          <c:order val="0"/>
          <c:tx>
            <c:strRef>
              <c:f>'2024'!$I$3</c:f>
              <c:strCache>
                <c:ptCount val="1"/>
                <c:pt idx="0">
                  <c:v>Bovec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strRef>
              <c:f>'2024'!$A$4:$A$15</c:f>
              <c:strCache>
                <c:ptCount val="12"/>
                <c:pt idx="0">
                  <c:v>M01</c:v>
                </c:pt>
                <c:pt idx="1">
                  <c:v>M02</c:v>
                </c:pt>
                <c:pt idx="2">
                  <c:v>M03</c:v>
                </c:pt>
                <c:pt idx="3">
                  <c:v>M04</c:v>
                </c:pt>
                <c:pt idx="4">
                  <c:v>M05</c:v>
                </c:pt>
                <c:pt idx="5">
                  <c:v>M06</c:v>
                </c:pt>
                <c:pt idx="6">
                  <c:v>M07</c:v>
                </c:pt>
                <c:pt idx="7">
                  <c:v>M08</c:v>
                </c:pt>
                <c:pt idx="8">
                  <c:v>M09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</c:strCache>
            </c:strRef>
          </c:cat>
          <c:val>
            <c:numRef>
              <c:f>'2024'!$I$4:$I$15</c:f>
              <c:numCache>
                <c:formatCode>_-* #,##0_-;\-* #,##0_-;_-* "-"??_-;_-@_-</c:formatCode>
                <c:ptCount val="12"/>
                <c:pt idx="0">
                  <c:v>2470</c:v>
                </c:pt>
                <c:pt idx="1">
                  <c:v>2751</c:v>
                </c:pt>
                <c:pt idx="2">
                  <c:v>3841</c:v>
                </c:pt>
                <c:pt idx="3">
                  <c:v>10267</c:v>
                </c:pt>
                <c:pt idx="4">
                  <c:v>47668</c:v>
                </c:pt>
                <c:pt idx="5">
                  <c:v>72467</c:v>
                </c:pt>
                <c:pt idx="6">
                  <c:v>158479</c:v>
                </c:pt>
                <c:pt idx="7">
                  <c:v>172655</c:v>
                </c:pt>
                <c:pt idx="8">
                  <c:v>63544</c:v>
                </c:pt>
                <c:pt idx="9">
                  <c:v>12925</c:v>
                </c:pt>
                <c:pt idx="10">
                  <c:v>1944</c:v>
                </c:pt>
                <c:pt idx="11">
                  <c:v>3758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2B-4EBA-BD03-8B09B1CF45EF}"/>
            </c:ext>
          </c:extLst>
        </c:ser>
        <c:ser>
          <c:idx val="1"/>
          <c:order val="1"/>
          <c:tx>
            <c:strRef>
              <c:f>'2024'!$K$3</c:f>
              <c:strCache>
                <c:ptCount val="1"/>
                <c:pt idx="0">
                  <c:v>Kobarid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'2024'!$A$4:$A$15</c:f>
              <c:strCache>
                <c:ptCount val="12"/>
                <c:pt idx="0">
                  <c:v>M01</c:v>
                </c:pt>
                <c:pt idx="1">
                  <c:v>M02</c:v>
                </c:pt>
                <c:pt idx="2">
                  <c:v>M03</c:v>
                </c:pt>
                <c:pt idx="3">
                  <c:v>M04</c:v>
                </c:pt>
                <c:pt idx="4">
                  <c:v>M05</c:v>
                </c:pt>
                <c:pt idx="5">
                  <c:v>M06</c:v>
                </c:pt>
                <c:pt idx="6">
                  <c:v>M07</c:v>
                </c:pt>
                <c:pt idx="7">
                  <c:v>M08</c:v>
                </c:pt>
                <c:pt idx="8">
                  <c:v>M09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</c:strCache>
            </c:strRef>
          </c:cat>
          <c:val>
            <c:numRef>
              <c:f>'2024'!$K$4:$K$15</c:f>
              <c:numCache>
                <c:formatCode>_-* #,##0_-;\-* #,##0_-;_-* "-"??_-;_-@_-</c:formatCode>
                <c:ptCount val="12"/>
                <c:pt idx="0">
                  <c:v>1353</c:v>
                </c:pt>
                <c:pt idx="1">
                  <c:v>1061</c:v>
                </c:pt>
                <c:pt idx="2">
                  <c:v>2318</c:v>
                </c:pt>
                <c:pt idx="3">
                  <c:v>5464</c:v>
                </c:pt>
                <c:pt idx="4">
                  <c:v>14824</c:v>
                </c:pt>
                <c:pt idx="5">
                  <c:v>23645</c:v>
                </c:pt>
                <c:pt idx="6">
                  <c:v>65974</c:v>
                </c:pt>
                <c:pt idx="7">
                  <c:v>80289</c:v>
                </c:pt>
                <c:pt idx="8">
                  <c:v>20219</c:v>
                </c:pt>
                <c:pt idx="9">
                  <c:v>5208</c:v>
                </c:pt>
                <c:pt idx="10">
                  <c:v>2023</c:v>
                </c:pt>
                <c:pt idx="11">
                  <c:v>1655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D2B-4EBA-BD03-8B09B1CF45EF}"/>
            </c:ext>
          </c:extLst>
        </c:ser>
        <c:ser>
          <c:idx val="2"/>
          <c:order val="2"/>
          <c:tx>
            <c:strRef>
              <c:f>'2024'!$M$3</c:f>
              <c:strCache>
                <c:ptCount val="1"/>
                <c:pt idx="0">
                  <c:v>Tolmin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'2024'!$A$4:$A$15</c:f>
              <c:strCache>
                <c:ptCount val="12"/>
                <c:pt idx="0">
                  <c:v>M01</c:v>
                </c:pt>
                <c:pt idx="1">
                  <c:v>M02</c:v>
                </c:pt>
                <c:pt idx="2">
                  <c:v>M03</c:v>
                </c:pt>
                <c:pt idx="3">
                  <c:v>M04</c:v>
                </c:pt>
                <c:pt idx="4">
                  <c:v>M05</c:v>
                </c:pt>
                <c:pt idx="5">
                  <c:v>M06</c:v>
                </c:pt>
                <c:pt idx="6">
                  <c:v>M07</c:v>
                </c:pt>
                <c:pt idx="7">
                  <c:v>M08</c:v>
                </c:pt>
                <c:pt idx="8">
                  <c:v>M09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</c:strCache>
            </c:strRef>
          </c:cat>
          <c:val>
            <c:numRef>
              <c:f>'2024'!$M$4:$M$15</c:f>
              <c:numCache>
                <c:formatCode>_-* #,##0_-;\-* #,##0_-;_-* "-"??_-;_-@_-</c:formatCode>
                <c:ptCount val="12"/>
                <c:pt idx="0">
                  <c:v>2201</c:v>
                </c:pt>
                <c:pt idx="1">
                  <c:v>2284</c:v>
                </c:pt>
                <c:pt idx="2">
                  <c:v>2779</c:v>
                </c:pt>
                <c:pt idx="3">
                  <c:v>5803</c:v>
                </c:pt>
                <c:pt idx="4">
                  <c:v>14584</c:v>
                </c:pt>
                <c:pt idx="5">
                  <c:v>24280</c:v>
                </c:pt>
                <c:pt idx="6">
                  <c:v>52452</c:v>
                </c:pt>
                <c:pt idx="7">
                  <c:v>61895</c:v>
                </c:pt>
                <c:pt idx="8">
                  <c:v>19198</c:v>
                </c:pt>
                <c:pt idx="9">
                  <c:v>5679</c:v>
                </c:pt>
                <c:pt idx="10">
                  <c:v>2251</c:v>
                </c:pt>
                <c:pt idx="11">
                  <c:v>2360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D2B-4EBA-BD03-8B09B1CF45EF}"/>
            </c:ext>
          </c:extLst>
        </c:ser>
        <c:ser>
          <c:idx val="3"/>
          <c:order val="3"/>
          <c:tx>
            <c:strRef>
              <c:f>'2024'!$O$3</c:f>
              <c:strCache>
                <c:ptCount val="1"/>
                <c:pt idx="0">
                  <c:v>Kanal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'2024'!$A$4:$A$15</c:f>
              <c:strCache>
                <c:ptCount val="12"/>
                <c:pt idx="0">
                  <c:v>M01</c:v>
                </c:pt>
                <c:pt idx="1">
                  <c:v>M02</c:v>
                </c:pt>
                <c:pt idx="2">
                  <c:v>M03</c:v>
                </c:pt>
                <c:pt idx="3">
                  <c:v>M04</c:v>
                </c:pt>
                <c:pt idx="4">
                  <c:v>M05</c:v>
                </c:pt>
                <c:pt idx="5">
                  <c:v>M06</c:v>
                </c:pt>
                <c:pt idx="6">
                  <c:v>M07</c:v>
                </c:pt>
                <c:pt idx="7">
                  <c:v>M08</c:v>
                </c:pt>
                <c:pt idx="8">
                  <c:v>M09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</c:strCache>
            </c:strRef>
          </c:cat>
          <c:val>
            <c:numRef>
              <c:f>'2024'!$O$4:$O$15</c:f>
              <c:numCache>
                <c:formatCode>_-* #,##0_-;\-* #,##0_-;_-* "-"??_-;_-@_-</c:formatCode>
                <c:ptCount val="12"/>
                <c:pt idx="0">
                  <c:v>439</c:v>
                </c:pt>
                <c:pt idx="1">
                  <c:v>704</c:v>
                </c:pt>
                <c:pt idx="2">
                  <c:v>288</c:v>
                </c:pt>
                <c:pt idx="3">
                  <c:v>169</c:v>
                </c:pt>
                <c:pt idx="4">
                  <c:v>672</c:v>
                </c:pt>
                <c:pt idx="5">
                  <c:v>1140</c:v>
                </c:pt>
                <c:pt idx="6">
                  <c:v>3465</c:v>
                </c:pt>
                <c:pt idx="7">
                  <c:v>4386</c:v>
                </c:pt>
                <c:pt idx="8">
                  <c:v>1141</c:v>
                </c:pt>
                <c:pt idx="9">
                  <c:v>320</c:v>
                </c:pt>
                <c:pt idx="10">
                  <c:v>377</c:v>
                </c:pt>
                <c:pt idx="11">
                  <c:v>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D2B-4EBA-BD03-8B09B1CF45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204984"/>
        <c:axId val="639200064"/>
      </c:lineChart>
      <c:catAx>
        <c:axId val="639204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39200064"/>
        <c:crosses val="autoZero"/>
        <c:auto val="1"/>
        <c:lblAlgn val="ctr"/>
        <c:lblOffset val="100"/>
        <c:noMultiLvlLbl val="0"/>
      </c:catAx>
      <c:valAx>
        <c:axId val="639200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39204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solidFill>
            <a:srgbClr val="00B05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baseline="0">
                <a:solidFill>
                  <a:srgbClr val="009999"/>
                </a:solidFill>
              </a:rPr>
              <a:t>Sezonskost, nočitve razporejene po mesecih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List1!$K$4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List1!$J$5:$J$16</c:f>
              <c:strCache>
                <c:ptCount val="12"/>
                <c:pt idx="0">
                  <c:v>M01</c:v>
                </c:pt>
                <c:pt idx="1">
                  <c:v>M02</c:v>
                </c:pt>
                <c:pt idx="2">
                  <c:v>M03</c:v>
                </c:pt>
                <c:pt idx="3">
                  <c:v>M04</c:v>
                </c:pt>
                <c:pt idx="4">
                  <c:v>M05</c:v>
                </c:pt>
                <c:pt idx="5">
                  <c:v>M06</c:v>
                </c:pt>
                <c:pt idx="6">
                  <c:v>M07</c:v>
                </c:pt>
                <c:pt idx="7">
                  <c:v>M08</c:v>
                </c:pt>
                <c:pt idx="8">
                  <c:v>M09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</c:strCache>
            </c:strRef>
          </c:cat>
          <c:val>
            <c:numRef>
              <c:f>List1!$K$5:$K$16</c:f>
              <c:numCache>
                <c:formatCode>_-* #,##0_-;\-* #,##0_-;_-* "-"??_-;_-@_-</c:formatCode>
                <c:ptCount val="12"/>
                <c:pt idx="0">
                  <c:v>8727</c:v>
                </c:pt>
                <c:pt idx="1">
                  <c:v>9832</c:v>
                </c:pt>
                <c:pt idx="2">
                  <c:v>7905</c:v>
                </c:pt>
                <c:pt idx="3">
                  <c:v>33674</c:v>
                </c:pt>
                <c:pt idx="4">
                  <c:v>73875</c:v>
                </c:pt>
                <c:pt idx="5">
                  <c:v>136690</c:v>
                </c:pt>
                <c:pt idx="6">
                  <c:v>271802</c:v>
                </c:pt>
                <c:pt idx="7">
                  <c:v>265017</c:v>
                </c:pt>
                <c:pt idx="8">
                  <c:v>118028</c:v>
                </c:pt>
                <c:pt idx="9">
                  <c:v>26378</c:v>
                </c:pt>
                <c:pt idx="10">
                  <c:v>4342</c:v>
                </c:pt>
                <c:pt idx="11">
                  <c:v>7350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888-4B91-8F94-3542BB450BFA}"/>
            </c:ext>
          </c:extLst>
        </c:ser>
        <c:ser>
          <c:idx val="1"/>
          <c:order val="1"/>
          <c:tx>
            <c:strRef>
              <c:f>List1!$L$4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List1!$J$5:$J$16</c:f>
              <c:strCache>
                <c:ptCount val="12"/>
                <c:pt idx="0">
                  <c:v>M01</c:v>
                </c:pt>
                <c:pt idx="1">
                  <c:v>M02</c:v>
                </c:pt>
                <c:pt idx="2">
                  <c:v>M03</c:v>
                </c:pt>
                <c:pt idx="3">
                  <c:v>M04</c:v>
                </c:pt>
                <c:pt idx="4">
                  <c:v>M05</c:v>
                </c:pt>
                <c:pt idx="5">
                  <c:v>M06</c:v>
                </c:pt>
                <c:pt idx="6">
                  <c:v>M07</c:v>
                </c:pt>
                <c:pt idx="7">
                  <c:v>M08</c:v>
                </c:pt>
                <c:pt idx="8">
                  <c:v>M09</c:v>
                </c:pt>
                <c:pt idx="9">
                  <c:v>M10</c:v>
                </c:pt>
                <c:pt idx="10">
                  <c:v>M11</c:v>
                </c:pt>
                <c:pt idx="11">
                  <c:v>M12</c:v>
                </c:pt>
              </c:strCache>
            </c:strRef>
          </c:cat>
          <c:val>
            <c:numRef>
              <c:f>List1!$L$5:$L$16</c:f>
              <c:numCache>
                <c:formatCode>_-* #,##0_-;\-* #,##0_-;_-* "-"??_-;_-@_-</c:formatCode>
                <c:ptCount val="12"/>
                <c:pt idx="0">
                  <c:v>6463</c:v>
                </c:pt>
                <c:pt idx="1">
                  <c:v>6800</c:v>
                </c:pt>
                <c:pt idx="2">
                  <c:v>9226</c:v>
                </c:pt>
                <c:pt idx="3">
                  <c:v>21703</c:v>
                </c:pt>
                <c:pt idx="4">
                  <c:v>77748</c:v>
                </c:pt>
                <c:pt idx="5">
                  <c:v>121532</c:v>
                </c:pt>
                <c:pt idx="6">
                  <c:v>280370</c:v>
                </c:pt>
                <c:pt idx="7">
                  <c:v>319225</c:v>
                </c:pt>
                <c:pt idx="8">
                  <c:v>104102</c:v>
                </c:pt>
                <c:pt idx="9">
                  <c:v>24132</c:v>
                </c:pt>
                <c:pt idx="10">
                  <c:v>6595</c:v>
                </c:pt>
                <c:pt idx="11">
                  <c:v>7929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888-4B91-8F94-3542BB450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17051919"/>
        <c:axId val="1717052399"/>
      </c:lineChart>
      <c:catAx>
        <c:axId val="171705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717052399"/>
        <c:crosses val="autoZero"/>
        <c:auto val="1"/>
        <c:lblAlgn val="ctr"/>
        <c:lblOffset val="100"/>
        <c:noMultiLvlLbl val="0"/>
      </c:catAx>
      <c:valAx>
        <c:axId val="1717052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71705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Narodnosti obiskovalcev TICev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List1!$S$4:$S$18</c:f>
              <c:strCache>
                <c:ptCount val="15"/>
                <c:pt idx="0">
                  <c:v>NEMČIJA</c:v>
                </c:pt>
                <c:pt idx="1">
                  <c:v>SLOVENIJA</c:v>
                </c:pt>
                <c:pt idx="2">
                  <c:v>FRANCIJA</c:v>
                </c:pt>
                <c:pt idx="3">
                  <c:v>NIZOZEMSKA</c:v>
                </c:pt>
                <c:pt idx="4">
                  <c:v>ČEŠKA</c:v>
                </c:pt>
                <c:pt idx="5">
                  <c:v>ITALIJA</c:v>
                </c:pt>
                <c:pt idx="6">
                  <c:v>ŠPANIJA</c:v>
                </c:pt>
                <c:pt idx="7">
                  <c:v>V. BRITANIJA</c:v>
                </c:pt>
                <c:pt idx="8">
                  <c:v>AVSTRIJA</c:v>
                </c:pt>
                <c:pt idx="9">
                  <c:v>FINSKA</c:v>
                </c:pt>
                <c:pt idx="10">
                  <c:v>ZDA</c:v>
                </c:pt>
                <c:pt idx="11">
                  <c:v>BELGIJA</c:v>
                </c:pt>
                <c:pt idx="12">
                  <c:v>OSTALE DRŽAVE</c:v>
                </c:pt>
                <c:pt idx="13">
                  <c:v>HRVAŠKA</c:v>
                </c:pt>
                <c:pt idx="14">
                  <c:v>POLJSKA</c:v>
                </c:pt>
              </c:strCache>
            </c:strRef>
          </c:cat>
          <c:val>
            <c:numRef>
              <c:f>List1!$T$4:$T$18</c:f>
              <c:numCache>
                <c:formatCode>General</c:formatCode>
                <c:ptCount val="15"/>
                <c:pt idx="0">
                  <c:v>14749</c:v>
                </c:pt>
                <c:pt idx="1">
                  <c:v>6647</c:v>
                </c:pt>
                <c:pt idx="2">
                  <c:v>3133</c:v>
                </c:pt>
                <c:pt idx="3">
                  <c:v>2274</c:v>
                </c:pt>
                <c:pt idx="4">
                  <c:v>2207</c:v>
                </c:pt>
                <c:pt idx="5">
                  <c:v>2159</c:v>
                </c:pt>
                <c:pt idx="6">
                  <c:v>2072</c:v>
                </c:pt>
                <c:pt idx="7">
                  <c:v>1647</c:v>
                </c:pt>
                <c:pt idx="8">
                  <c:v>1439</c:v>
                </c:pt>
                <c:pt idx="9">
                  <c:v>1430</c:v>
                </c:pt>
                <c:pt idx="10">
                  <c:v>923</c:v>
                </c:pt>
                <c:pt idx="11">
                  <c:v>863</c:v>
                </c:pt>
                <c:pt idx="12">
                  <c:v>537</c:v>
                </c:pt>
                <c:pt idx="13">
                  <c:v>452</c:v>
                </c:pt>
                <c:pt idx="14">
                  <c:v>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5D-4FB5-AEA9-4854B5384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8167904"/>
        <c:axId val="1178160704"/>
      </c:barChart>
      <c:catAx>
        <c:axId val="117816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178160704"/>
        <c:crosses val="autoZero"/>
        <c:auto val="1"/>
        <c:lblAlgn val="ctr"/>
        <c:lblOffset val="100"/>
        <c:noMultiLvlLbl val="0"/>
      </c:catAx>
      <c:valAx>
        <c:axId val="1178160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17816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Obisk po TICih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List1!$B$32</c:f>
              <c:strCache>
                <c:ptCount val="1"/>
                <c:pt idx="0">
                  <c:v>TIC Bovec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List1!$C$31:$N$31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MAJ</c:v>
                </c:pt>
                <c:pt idx="5">
                  <c:v>JUN</c:v>
                </c:pt>
                <c:pt idx="6">
                  <c:v>JUL</c:v>
                </c:pt>
                <c:pt idx="7">
                  <c:v>AVG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List1!$C$32:$N$32</c:f>
              <c:numCache>
                <c:formatCode>General</c:formatCode>
                <c:ptCount val="12"/>
                <c:pt idx="0">
                  <c:v>36</c:v>
                </c:pt>
                <c:pt idx="1">
                  <c:v>52</c:v>
                </c:pt>
                <c:pt idx="2">
                  <c:v>127</c:v>
                </c:pt>
                <c:pt idx="3">
                  <c:v>353</c:v>
                </c:pt>
                <c:pt idx="4" formatCode="#,##0">
                  <c:v>1375</c:v>
                </c:pt>
                <c:pt idx="5" formatCode="#,##0">
                  <c:v>3321</c:v>
                </c:pt>
                <c:pt idx="6" formatCode="#,##0">
                  <c:v>7585</c:v>
                </c:pt>
                <c:pt idx="7" formatCode="#,##0">
                  <c:v>9403</c:v>
                </c:pt>
                <c:pt idx="8" formatCode="#,##0">
                  <c:v>3274</c:v>
                </c:pt>
                <c:pt idx="9">
                  <c:v>471</c:v>
                </c:pt>
                <c:pt idx="10">
                  <c:v>68</c:v>
                </c:pt>
                <c:pt idx="11">
                  <c:v>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A0-4DEA-8ADC-A0F7FB7E1629}"/>
            </c:ext>
          </c:extLst>
        </c:ser>
        <c:ser>
          <c:idx val="1"/>
          <c:order val="1"/>
          <c:tx>
            <c:strRef>
              <c:f>List1!$B$33</c:f>
              <c:strCache>
                <c:ptCount val="1"/>
                <c:pt idx="0">
                  <c:v>TIC Kobarid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List1!$C$31:$N$31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MAJ</c:v>
                </c:pt>
                <c:pt idx="5">
                  <c:v>JUN</c:v>
                </c:pt>
                <c:pt idx="6">
                  <c:v>JUL</c:v>
                </c:pt>
                <c:pt idx="7">
                  <c:v>AVG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List1!$C$33:$N$33</c:f>
              <c:numCache>
                <c:formatCode>General</c:formatCode>
                <c:ptCount val="12"/>
                <c:pt idx="0">
                  <c:v>17</c:v>
                </c:pt>
                <c:pt idx="1">
                  <c:v>58</c:v>
                </c:pt>
                <c:pt idx="2">
                  <c:v>76</c:v>
                </c:pt>
                <c:pt idx="3">
                  <c:v>236</c:v>
                </c:pt>
                <c:pt idx="4">
                  <c:v>569</c:v>
                </c:pt>
                <c:pt idx="5" formatCode="#,##0">
                  <c:v>1216</c:v>
                </c:pt>
                <c:pt idx="6" formatCode="#,##0">
                  <c:v>2436</c:v>
                </c:pt>
                <c:pt idx="7" formatCode="#,##0">
                  <c:v>3185</c:v>
                </c:pt>
                <c:pt idx="8">
                  <c:v>1110</c:v>
                </c:pt>
                <c:pt idx="9">
                  <c:v>666</c:v>
                </c:pt>
                <c:pt idx="10">
                  <c:v>82</c:v>
                </c:pt>
                <c:pt idx="11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A0-4DEA-8ADC-A0F7FB7E1629}"/>
            </c:ext>
          </c:extLst>
        </c:ser>
        <c:ser>
          <c:idx val="2"/>
          <c:order val="2"/>
          <c:tx>
            <c:strRef>
              <c:f>List1!$B$34</c:f>
              <c:strCache>
                <c:ptCount val="1"/>
                <c:pt idx="0">
                  <c:v>TIC Tolmin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List1!$C$31:$N$31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MAJ</c:v>
                </c:pt>
                <c:pt idx="5">
                  <c:v>JUN</c:v>
                </c:pt>
                <c:pt idx="6">
                  <c:v>JUL</c:v>
                </c:pt>
                <c:pt idx="7">
                  <c:v>AVG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List1!$C$34:$N$34</c:f>
              <c:numCache>
                <c:formatCode>General</c:formatCode>
                <c:ptCount val="12"/>
                <c:pt idx="0">
                  <c:v>29</c:v>
                </c:pt>
                <c:pt idx="1">
                  <c:v>33</c:v>
                </c:pt>
                <c:pt idx="2">
                  <c:v>82</c:v>
                </c:pt>
                <c:pt idx="3">
                  <c:v>188</c:v>
                </c:pt>
                <c:pt idx="4">
                  <c:v>475</c:v>
                </c:pt>
                <c:pt idx="5">
                  <c:v>914</c:v>
                </c:pt>
                <c:pt idx="6">
                  <c:v>1815</c:v>
                </c:pt>
                <c:pt idx="7">
                  <c:v>2278</c:v>
                </c:pt>
                <c:pt idx="8">
                  <c:v>545</c:v>
                </c:pt>
                <c:pt idx="9">
                  <c:v>281</c:v>
                </c:pt>
                <c:pt idx="10">
                  <c:v>48</c:v>
                </c:pt>
                <c:pt idx="11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A0-4DEA-8ADC-A0F7FB7E16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2815152"/>
        <c:axId val="272826672"/>
      </c:lineChart>
      <c:catAx>
        <c:axId val="27281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272826672"/>
        <c:crosses val="autoZero"/>
        <c:auto val="1"/>
        <c:lblAlgn val="ctr"/>
        <c:lblOffset val="100"/>
        <c:noMultiLvlLbl val="0"/>
      </c:catAx>
      <c:valAx>
        <c:axId val="272826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27281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RAST OBISKA TOLMINSKIH KORIT PO LETIH</a:t>
            </a:r>
          </a:p>
        </c:rich>
      </c:tx>
      <c:layout>
        <c:manualLayout>
          <c:xMode val="edge"/>
          <c:yMode val="edge"/>
          <c:x val="0.1021593351680473"/>
          <c:y val="0.138674884437596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5.6965509541859485E-2"/>
          <c:y val="2.336095507321985E-2"/>
          <c:w val="0.94155136642436077"/>
          <c:h val="0.92055809664778032"/>
        </c:manualLayout>
      </c:layout>
      <c:lineChart>
        <c:grouping val="standard"/>
        <c:varyColors val="0"/>
        <c:ser>
          <c:idx val="0"/>
          <c:order val="0"/>
          <c:tx>
            <c:strRef>
              <c:f>SKUPAJ!$O$51</c:f>
              <c:strCache>
                <c:ptCount val="1"/>
                <c:pt idx="0">
                  <c:v>Domači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SKUPAJ!$P$50:$AH$50</c:f>
              <c:numCache>
                <c:formatCode>General</c:formatCode>
                <c:ptCount val="1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</c:numCache>
            </c:numRef>
          </c:cat>
          <c:val>
            <c:numRef>
              <c:f>SKUPAJ!$P$51:$AH$51</c:f>
              <c:numCache>
                <c:formatCode>General</c:formatCode>
                <c:ptCount val="19"/>
                <c:pt idx="0">
                  <c:v>6652</c:v>
                </c:pt>
                <c:pt idx="1">
                  <c:v>8880</c:v>
                </c:pt>
                <c:pt idx="2">
                  <c:v>9134</c:v>
                </c:pt>
                <c:pt idx="3">
                  <c:v>11950</c:v>
                </c:pt>
                <c:pt idx="4">
                  <c:v>9475</c:v>
                </c:pt>
                <c:pt idx="5">
                  <c:v>11406</c:v>
                </c:pt>
                <c:pt idx="6">
                  <c:v>9872</c:v>
                </c:pt>
                <c:pt idx="7">
                  <c:v>10221</c:v>
                </c:pt>
                <c:pt idx="8">
                  <c:v>9728</c:v>
                </c:pt>
                <c:pt idx="9">
                  <c:v>11031</c:v>
                </c:pt>
                <c:pt idx="10">
                  <c:v>12130</c:v>
                </c:pt>
                <c:pt idx="11">
                  <c:v>14647</c:v>
                </c:pt>
                <c:pt idx="12">
                  <c:v>15747</c:v>
                </c:pt>
                <c:pt idx="13">
                  <c:v>16325</c:v>
                </c:pt>
                <c:pt idx="14">
                  <c:v>43750</c:v>
                </c:pt>
                <c:pt idx="15">
                  <c:v>39690</c:v>
                </c:pt>
                <c:pt idx="16">
                  <c:v>20023</c:v>
                </c:pt>
                <c:pt idx="17">
                  <c:v>14611</c:v>
                </c:pt>
                <c:pt idx="18">
                  <c:v>11305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F4-41E1-9FAE-1BCA086B27EB}"/>
            </c:ext>
          </c:extLst>
        </c:ser>
        <c:ser>
          <c:idx val="1"/>
          <c:order val="1"/>
          <c:tx>
            <c:strRef>
              <c:f>SKUPAJ!$O$52</c:f>
              <c:strCache>
                <c:ptCount val="1"/>
                <c:pt idx="0">
                  <c:v>Tuji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SKUPAJ!$P$50:$AH$50</c:f>
              <c:numCache>
                <c:formatCode>General</c:formatCode>
                <c:ptCount val="1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</c:numCache>
            </c:numRef>
          </c:cat>
          <c:val>
            <c:numRef>
              <c:f>SKUPAJ!$P$52:$AH$52</c:f>
              <c:numCache>
                <c:formatCode>General</c:formatCode>
                <c:ptCount val="19"/>
                <c:pt idx="0">
                  <c:v>5704</c:v>
                </c:pt>
                <c:pt idx="1">
                  <c:v>8652</c:v>
                </c:pt>
                <c:pt idx="2">
                  <c:v>11436</c:v>
                </c:pt>
                <c:pt idx="3">
                  <c:v>12258</c:v>
                </c:pt>
                <c:pt idx="4">
                  <c:v>13634</c:v>
                </c:pt>
                <c:pt idx="5">
                  <c:v>16482</c:v>
                </c:pt>
                <c:pt idx="6">
                  <c:v>17705</c:v>
                </c:pt>
                <c:pt idx="7">
                  <c:v>20504</c:v>
                </c:pt>
                <c:pt idx="8">
                  <c:v>20549</c:v>
                </c:pt>
                <c:pt idx="9">
                  <c:v>26520</c:v>
                </c:pt>
                <c:pt idx="10">
                  <c:v>29906</c:v>
                </c:pt>
                <c:pt idx="11">
                  <c:v>41372</c:v>
                </c:pt>
                <c:pt idx="12">
                  <c:v>57390</c:v>
                </c:pt>
                <c:pt idx="13">
                  <c:v>63915</c:v>
                </c:pt>
                <c:pt idx="14">
                  <c:v>23578</c:v>
                </c:pt>
                <c:pt idx="15">
                  <c:v>45843</c:v>
                </c:pt>
                <c:pt idx="16">
                  <c:v>75384</c:v>
                </c:pt>
                <c:pt idx="17">
                  <c:v>82967</c:v>
                </c:pt>
                <c:pt idx="18">
                  <c:v>64415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F4-41E1-9FAE-1BCA086B27EB}"/>
            </c:ext>
          </c:extLst>
        </c:ser>
        <c:ser>
          <c:idx val="2"/>
          <c:order val="2"/>
          <c:tx>
            <c:strRef>
              <c:f>SKUPAJ!$O$53</c:f>
              <c:strCache>
                <c:ptCount val="1"/>
                <c:pt idx="0">
                  <c:v>SKUPAJ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SKUPAJ!$P$50:$AH$50</c:f>
              <c:numCache>
                <c:formatCode>General</c:formatCode>
                <c:ptCount val="1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</c:numCache>
            </c:numRef>
          </c:cat>
          <c:val>
            <c:numRef>
              <c:f>SKUPAJ!$P$53:$AH$53</c:f>
              <c:numCache>
                <c:formatCode>#,##0</c:formatCode>
                <c:ptCount val="19"/>
                <c:pt idx="0">
                  <c:v>12356</c:v>
                </c:pt>
                <c:pt idx="1">
                  <c:v>17532</c:v>
                </c:pt>
                <c:pt idx="2">
                  <c:v>20570</c:v>
                </c:pt>
                <c:pt idx="3">
                  <c:v>24208</c:v>
                </c:pt>
                <c:pt idx="4">
                  <c:v>23109</c:v>
                </c:pt>
                <c:pt idx="5">
                  <c:v>27888</c:v>
                </c:pt>
                <c:pt idx="6">
                  <c:v>27577</c:v>
                </c:pt>
                <c:pt idx="7">
                  <c:v>30725</c:v>
                </c:pt>
                <c:pt idx="8">
                  <c:v>30277</c:v>
                </c:pt>
                <c:pt idx="9">
                  <c:v>37551</c:v>
                </c:pt>
                <c:pt idx="10">
                  <c:v>42036</c:v>
                </c:pt>
                <c:pt idx="11">
                  <c:v>56019</c:v>
                </c:pt>
                <c:pt idx="12">
                  <c:v>73137</c:v>
                </c:pt>
                <c:pt idx="13">
                  <c:v>80240</c:v>
                </c:pt>
                <c:pt idx="14">
                  <c:v>67328</c:v>
                </c:pt>
                <c:pt idx="15">
                  <c:v>85533</c:v>
                </c:pt>
                <c:pt idx="16">
                  <c:v>95407</c:v>
                </c:pt>
                <c:pt idx="17">
                  <c:v>97578</c:v>
                </c:pt>
                <c:pt idx="18">
                  <c:v>75720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9F4-41E1-9FAE-1BCA086B2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411661896"/>
        <c:axId val="411651072"/>
      </c:lineChart>
      <c:catAx>
        <c:axId val="411661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651072"/>
        <c:crosses val="autoZero"/>
        <c:auto val="1"/>
        <c:lblAlgn val="ctr"/>
        <c:lblOffset val="100"/>
        <c:noMultiLvlLbl val="0"/>
      </c:catAx>
      <c:valAx>
        <c:axId val="411651072"/>
        <c:scaling>
          <c:orientation val="minMax"/>
          <c:max val="100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661896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solidFill>
            <a:schemeClr val="bg1"/>
          </a:solidFill>
        </a:ln>
        <a:effectLst/>
      </c:spPr>
    </c:plotArea>
    <c:legend>
      <c:legendPos val="b"/>
      <c:layout>
        <c:manualLayout>
          <c:xMode val="edge"/>
          <c:yMode val="edge"/>
          <c:x val="0.16454665569544152"/>
          <c:y val="0.22178857843077782"/>
          <c:w val="0.24969946301567464"/>
          <c:h val="4.7083041326235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9EB660-2C44-42D9-93E3-32BD8F466239}" type="doc">
      <dgm:prSet loTypeId="urn:microsoft.com/office/officeart/2008/layout/NameandTitleOrganizationalChart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0F6B7CD1-AF7D-440F-A015-A2C973696A4C}">
      <dgm:prSet phldrT="[besedilo]"/>
      <dgm:spPr/>
      <dgm:t>
        <a:bodyPr/>
        <a:lstStyle/>
        <a:p>
          <a:r>
            <a:rPr lang="sl-SI"/>
            <a:t>Svet zavoda</a:t>
          </a:r>
        </a:p>
      </dgm:t>
    </dgm:pt>
    <dgm:pt modelId="{B384309A-1574-4EB5-8220-66DF4D9B9F0E}" type="parTrans" cxnId="{7B50D6E5-8324-48D9-B02B-F5460E4A6DB2}">
      <dgm:prSet/>
      <dgm:spPr/>
      <dgm:t>
        <a:bodyPr/>
        <a:lstStyle/>
        <a:p>
          <a:endParaRPr lang="sl-SI"/>
        </a:p>
      </dgm:t>
    </dgm:pt>
    <dgm:pt modelId="{00C4BDA1-A129-48D6-AEAA-F80FD8BCD545}" type="sibTrans" cxnId="{7B50D6E5-8324-48D9-B02B-F5460E4A6DB2}">
      <dgm:prSet custT="1"/>
      <dgm:spPr/>
      <dgm:t>
        <a:bodyPr/>
        <a:lstStyle/>
        <a:p>
          <a:r>
            <a:rPr lang="sl-SI" sz="1050"/>
            <a:t>Organ upravljanja zavoda s 13 člani</a:t>
          </a:r>
        </a:p>
      </dgm:t>
    </dgm:pt>
    <dgm:pt modelId="{55568C2D-C8CE-41B0-B167-7E7338543446}">
      <dgm:prSet phldrT="[besedilo]"/>
      <dgm:spPr/>
      <dgm:t>
        <a:bodyPr/>
        <a:lstStyle/>
        <a:p>
          <a:r>
            <a:rPr lang="sl-SI"/>
            <a:t>Direktor</a:t>
          </a:r>
        </a:p>
      </dgm:t>
    </dgm:pt>
    <dgm:pt modelId="{684A7BAE-57DE-4A9F-AF03-C2D9E3FC3530}" type="parTrans" cxnId="{B888546E-8856-470F-BD27-D880115A2868}">
      <dgm:prSet/>
      <dgm:spPr/>
      <dgm:t>
        <a:bodyPr/>
        <a:lstStyle/>
        <a:p>
          <a:endParaRPr lang="sl-SI"/>
        </a:p>
      </dgm:t>
    </dgm:pt>
    <dgm:pt modelId="{FEAC9D66-9637-4C9D-A2FA-18FD9995979C}" type="sibTrans" cxnId="{B888546E-8856-470F-BD27-D880115A2868}">
      <dgm:prSet custT="1"/>
      <dgm:spPr/>
      <dgm:t>
        <a:bodyPr/>
        <a:lstStyle/>
        <a:p>
          <a:r>
            <a:rPr lang="sl-SI" sz="105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Poslovni organ zavod, ki organizira in vodi delo in poslovanje zavoda, ter ga zastopa</a:t>
          </a:r>
        </a:p>
      </dgm:t>
    </dgm:pt>
    <dgm:pt modelId="{7E5DA29C-9E49-497A-AD60-B811A4B9F162}">
      <dgm:prSet phldrT="[besedilo]"/>
      <dgm:spPr/>
      <dgm:t>
        <a:bodyPr/>
        <a:lstStyle/>
        <a:p>
          <a:r>
            <a:rPr lang="sl-SI"/>
            <a:t>Infrastruktura v upravljanju</a:t>
          </a:r>
        </a:p>
      </dgm:t>
    </dgm:pt>
    <dgm:pt modelId="{32B02D04-1BBD-451D-81FD-E4B38F485CAA}" type="parTrans" cxnId="{14C5F3A6-D080-4B31-B02C-FAB88B499573}">
      <dgm:prSet/>
      <dgm:spPr/>
      <dgm:t>
        <a:bodyPr/>
        <a:lstStyle/>
        <a:p>
          <a:endParaRPr lang="sl-SI"/>
        </a:p>
      </dgm:t>
    </dgm:pt>
    <dgm:pt modelId="{2CEF9892-D07D-44A4-9394-1440E5711C60}" type="sibTrans" cxnId="{14C5F3A6-D080-4B31-B02C-FAB88B499573}">
      <dgm:prSet custT="1"/>
      <dgm:spPr/>
      <dgm:t>
        <a:bodyPr/>
        <a:lstStyle/>
        <a:p>
          <a:pPr algn="l"/>
          <a:r>
            <a:rPr lang="sl-SI" sz="1000"/>
            <a:t>Tolminska korita</a:t>
          </a:r>
        </a:p>
        <a:p>
          <a:pPr algn="l"/>
          <a:r>
            <a:rPr lang="sl-SI" sz="1000"/>
            <a:t>Javorca</a:t>
          </a:r>
        </a:p>
        <a:p>
          <a:pPr algn="l"/>
          <a:r>
            <a:rPr lang="sl-SI" sz="1000"/>
            <a:t>Trdnjava Kluže</a:t>
          </a:r>
        </a:p>
        <a:p>
          <a:pPr algn="l"/>
          <a:r>
            <a:rPr lang="sl-SI" sz="1000"/>
            <a:t>Parkirišče </a:t>
          </a:r>
          <a:r>
            <a:rPr lang="sl-SI" sz="1000" err="1"/>
            <a:t>Virje</a:t>
          </a:r>
          <a:endParaRPr lang="sl-SI" sz="1000"/>
        </a:p>
        <a:p>
          <a:pPr algn="l"/>
          <a:r>
            <a:rPr lang="sl-SI" sz="1000" b="1"/>
            <a:t>Financiranje</a:t>
          </a:r>
          <a:r>
            <a:rPr lang="sl-SI" sz="1000"/>
            <a:t>:</a:t>
          </a:r>
          <a:br>
            <a:rPr lang="sl-SI" sz="1000"/>
          </a:br>
          <a:r>
            <a:rPr lang="sl-SI" sz="1000"/>
            <a:t>lastni prihodek ali po dogovoru s posamezno občino</a:t>
          </a:r>
        </a:p>
      </dgm:t>
    </dgm:pt>
    <dgm:pt modelId="{85BD12F6-CC61-4A5E-BBBB-43A49DA68339}">
      <dgm:prSet phldrT="[besedilo]"/>
      <dgm:spPr/>
      <dgm:t>
        <a:bodyPr/>
        <a:lstStyle/>
        <a:p>
          <a:r>
            <a:rPr lang="sl-SI"/>
            <a:t>Skupne službe</a:t>
          </a:r>
        </a:p>
      </dgm:t>
    </dgm:pt>
    <dgm:pt modelId="{E4C23F51-9B71-4745-8077-8EFD8160D355}" type="parTrans" cxnId="{CF175635-8D28-44F6-BA84-E0B1A7E1074F}">
      <dgm:prSet/>
      <dgm:spPr/>
      <dgm:t>
        <a:bodyPr/>
        <a:lstStyle/>
        <a:p>
          <a:endParaRPr lang="sl-SI"/>
        </a:p>
      </dgm:t>
    </dgm:pt>
    <dgm:pt modelId="{75077C8C-DCCC-4BEB-B888-C49ED23CCB98}" type="sibTrans" cxnId="{CF175635-8D28-44F6-BA84-E0B1A7E1074F}">
      <dgm:prSet custT="1"/>
      <dgm:spPr/>
      <dgm:t>
        <a:bodyPr/>
        <a:lstStyle/>
        <a:p>
          <a:pPr algn="l"/>
          <a:r>
            <a:rPr lang="sl-SI" sz="1000"/>
            <a:t>- Administracija</a:t>
          </a:r>
        </a:p>
        <a:p>
          <a:pPr algn="l"/>
          <a:r>
            <a:rPr lang="sl-SI" sz="1000"/>
            <a:t>- Računovodstvo</a:t>
          </a:r>
        </a:p>
        <a:p>
          <a:pPr algn="l"/>
          <a:r>
            <a:rPr lang="sl-SI" sz="1000"/>
            <a:t>- Marketing</a:t>
          </a:r>
          <a:br>
            <a:rPr lang="sl-SI" sz="1000"/>
          </a:br>
          <a:br>
            <a:rPr lang="sl-SI" sz="1000"/>
          </a:br>
          <a:r>
            <a:rPr lang="sl-SI" sz="1000" b="1"/>
            <a:t>Financiranje</a:t>
          </a:r>
          <a:r>
            <a:rPr lang="sl-SI" sz="1000"/>
            <a:t> po ključu:</a:t>
          </a:r>
          <a:br>
            <a:rPr lang="sl-SI" sz="1000"/>
          </a:br>
          <a:r>
            <a:rPr lang="sl-SI" sz="1000"/>
            <a:t>½ Občina Bovec, </a:t>
          </a:r>
          <a:br>
            <a:rPr lang="sl-SI" sz="1000"/>
          </a:br>
          <a:r>
            <a:rPr lang="sl-SI" sz="1000"/>
            <a:t>¼ Občina Kobarid</a:t>
          </a:r>
          <a:br>
            <a:rPr lang="sl-SI" sz="1000"/>
          </a:br>
          <a:r>
            <a:rPr lang="sl-SI" sz="1000"/>
            <a:t> ¼ Občina Tolmin</a:t>
          </a:r>
        </a:p>
        <a:p>
          <a:pPr algn="r"/>
          <a:endParaRPr lang="sl-SI" sz="1000"/>
        </a:p>
      </dgm:t>
    </dgm:pt>
    <dgm:pt modelId="{44B06436-50E6-47D2-AA06-64ED3E065BBD}">
      <dgm:prSet phldrT="[besedilo]"/>
      <dgm:spPr/>
      <dgm:t>
        <a:bodyPr/>
        <a:lstStyle/>
        <a:p>
          <a:r>
            <a:rPr lang="sl-SI"/>
            <a:t>TIC Bovec</a:t>
          </a:r>
        </a:p>
      </dgm:t>
    </dgm:pt>
    <dgm:pt modelId="{431C20FC-6283-4236-84C5-659B2FD67284}" type="parTrans" cxnId="{10B54C69-7A65-4700-9F93-5EC2E56400CA}">
      <dgm:prSet/>
      <dgm:spPr/>
      <dgm:t>
        <a:bodyPr/>
        <a:lstStyle/>
        <a:p>
          <a:endParaRPr lang="sl-SI"/>
        </a:p>
      </dgm:t>
    </dgm:pt>
    <dgm:pt modelId="{461E431D-FD89-419A-B9C3-49C6B782648A}" type="sibTrans" cxnId="{10B54C69-7A65-4700-9F93-5EC2E56400CA}">
      <dgm:prSet custT="1"/>
      <dgm:spPr/>
      <dgm:t>
        <a:bodyPr anchor="t"/>
        <a:lstStyle/>
        <a:p>
          <a:pPr algn="l"/>
          <a:r>
            <a:rPr lang="sl-SI" sz="1000" kern="1200"/>
            <a:t>- Upravljanje </a:t>
          </a:r>
          <a:r>
            <a:rPr lang="sl-SI" sz="1000" kern="1200" err="1"/>
            <a:t>TICa</a:t>
          </a:r>
          <a:endParaRPr lang="sl-SI" sz="1000" kern="1200"/>
        </a:p>
        <a:p>
          <a:pPr algn="l"/>
          <a:r>
            <a:rPr lang="sl-SI" sz="1000" kern="1200"/>
            <a:t>- Trgovsko blago</a:t>
          </a:r>
          <a:br>
            <a:rPr lang="sl-SI" sz="1000" kern="1200"/>
          </a:br>
          <a:r>
            <a:rPr lang="sl-SI" sz="1000" kern="1200"/>
            <a:t>- </a:t>
          </a:r>
          <a:r>
            <a:rPr lang="sl-SI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Program v dogovoru z Občino Bovec (zloženke</a:t>
          </a:r>
          <a:r>
            <a:rPr lang="sl-SI" sz="1000" kern="1200"/>
            <a:t>, pohodniške poti, </a:t>
          </a:r>
          <a:r>
            <a:rPr lang="sl-SI" sz="1000" kern="1200" err="1"/>
            <a:t>Šunikov</a:t>
          </a:r>
          <a:r>
            <a:rPr lang="sl-SI" sz="1000" kern="1200"/>
            <a:t> vodni gaj,  drsališče, silvestrovanje, podpora prireditvam BOFF, </a:t>
          </a:r>
          <a:r>
            <a:rPr lang="sl-SI" sz="1000" kern="1200" err="1"/>
            <a:t>Blitz</a:t>
          </a:r>
          <a:r>
            <a:rPr lang="sl-SI" sz="1000" kern="1200"/>
            <a:t> Bovec Maraton)</a:t>
          </a:r>
        </a:p>
        <a:p>
          <a:pPr algn="l"/>
          <a:r>
            <a:rPr lang="sl-SI" sz="1000" b="1" kern="1200"/>
            <a:t>Financiranje</a:t>
          </a:r>
          <a:r>
            <a:rPr lang="sl-SI" sz="1000" kern="1200"/>
            <a:t>:</a:t>
          </a:r>
          <a:br>
            <a:rPr lang="sl-SI" sz="1000" kern="1200"/>
          </a:br>
          <a:r>
            <a:rPr lang="sl-SI" sz="1000" kern="1200"/>
            <a:t>100 % Občina Bovec </a:t>
          </a:r>
        </a:p>
      </dgm:t>
    </dgm:pt>
    <dgm:pt modelId="{5C9A7A9F-15BF-466D-8F4E-2EB0FC73362D}">
      <dgm:prSet phldrT="[besedilo]"/>
      <dgm:spPr/>
      <dgm:t>
        <a:bodyPr/>
        <a:lstStyle/>
        <a:p>
          <a:r>
            <a:rPr lang="sl-SI"/>
            <a:t>TIC Kobarid</a:t>
          </a:r>
        </a:p>
      </dgm:t>
    </dgm:pt>
    <dgm:pt modelId="{0BC5BD80-76A6-4FCA-B78C-FD7AE283079C}" type="parTrans" cxnId="{10610CD0-B4CB-4048-A692-8A22A8B9F822}">
      <dgm:prSet/>
      <dgm:spPr/>
      <dgm:t>
        <a:bodyPr/>
        <a:lstStyle/>
        <a:p>
          <a:endParaRPr lang="sl-SI"/>
        </a:p>
      </dgm:t>
    </dgm:pt>
    <dgm:pt modelId="{0A7502FD-EB81-4846-98D4-DBE0598071E3}" type="sibTrans" cxnId="{10610CD0-B4CB-4048-A692-8A22A8B9F822}">
      <dgm:prSet custT="1"/>
      <dgm:spPr/>
      <dgm:t>
        <a:bodyPr anchor="t"/>
        <a:lstStyle/>
        <a:p>
          <a:pPr algn="l"/>
          <a:r>
            <a:rPr lang="sl-SI" sz="1000"/>
            <a:t>- Upravljanje </a:t>
          </a:r>
          <a:r>
            <a:rPr lang="sl-SI" sz="1000" err="1"/>
            <a:t>TICa</a:t>
          </a:r>
          <a:br>
            <a:rPr lang="sl-SI" sz="1000"/>
          </a:br>
          <a:r>
            <a:rPr lang="sl-SI" sz="1000"/>
            <a:t>- Trgovsko blago</a:t>
          </a:r>
          <a:br>
            <a:rPr lang="sl-SI" sz="1000"/>
          </a:br>
          <a:r>
            <a:rPr lang="sl-SI" sz="1000"/>
            <a:t>- Program v dogovoru z Občino Kobarid (Jestival, poletne prireditve, table, zloženke, pohodniške poti – samo Juliana Trail in AAT</a:t>
          </a:r>
        </a:p>
        <a:p>
          <a:pPr algn="l"/>
          <a:r>
            <a:rPr lang="sl-SI" sz="1000" b="1"/>
            <a:t>Financiranje</a:t>
          </a:r>
          <a:r>
            <a:rPr lang="sl-SI" sz="1000"/>
            <a:t>:</a:t>
          </a:r>
          <a:br>
            <a:rPr lang="sl-SI" sz="1000"/>
          </a:br>
          <a:r>
            <a:rPr lang="sl-SI" sz="1000"/>
            <a:t>100 % Občina Kobarid </a:t>
          </a:r>
        </a:p>
      </dgm:t>
    </dgm:pt>
    <dgm:pt modelId="{06B66FCA-4D49-4F22-9BFE-B688901F28A1}">
      <dgm:prSet phldrT="[besedilo]"/>
      <dgm:spPr/>
      <dgm:t>
        <a:bodyPr/>
        <a:lstStyle/>
        <a:p>
          <a:r>
            <a:rPr lang="sl-SI"/>
            <a:t>TIC Tolmin</a:t>
          </a:r>
        </a:p>
      </dgm:t>
    </dgm:pt>
    <dgm:pt modelId="{84AEB2DB-70C5-4B52-ADCF-EB81A2EA9DDE}" type="parTrans" cxnId="{547746A1-AE54-42EA-9DB0-888A38587999}">
      <dgm:prSet/>
      <dgm:spPr/>
      <dgm:t>
        <a:bodyPr/>
        <a:lstStyle/>
        <a:p>
          <a:endParaRPr lang="sl-SI"/>
        </a:p>
      </dgm:t>
    </dgm:pt>
    <dgm:pt modelId="{FFBD9045-700E-40E3-B2A8-59DA32B8FC0E}" type="sibTrans" cxnId="{547746A1-AE54-42EA-9DB0-888A38587999}">
      <dgm:prSet custT="1"/>
      <dgm:spPr/>
      <dgm:t>
        <a:bodyPr anchor="t"/>
        <a:lstStyle/>
        <a:p>
          <a:pPr algn="l"/>
          <a:r>
            <a:rPr lang="sl-SI" sz="1000"/>
            <a:t>- Upravljanje </a:t>
          </a:r>
          <a:r>
            <a:rPr lang="sl-SI" sz="1000" err="1"/>
            <a:t>TICa</a:t>
          </a:r>
          <a:endParaRPr lang="sl-SI" sz="1000"/>
        </a:p>
        <a:p>
          <a:pPr algn="l"/>
          <a:r>
            <a:rPr lang="sl-SI" sz="1000"/>
            <a:t>- </a:t>
          </a:r>
          <a:r>
            <a:rPr lang="sl-SI" sz="1000" b="1"/>
            <a:t>Info točka Podbrdo</a:t>
          </a:r>
          <a:br>
            <a:rPr lang="sl-SI" sz="1000"/>
          </a:br>
          <a:r>
            <a:rPr lang="sl-SI" sz="1000"/>
            <a:t>- Trgovsko blago</a:t>
          </a:r>
          <a:br>
            <a:rPr lang="sl-SI" sz="1000"/>
          </a:br>
          <a:r>
            <a:rPr lang="sl-SI" sz="1000"/>
            <a:t>Program v dogovoru z    - Občino Tolmin (Podpora </a:t>
          </a:r>
          <a:r>
            <a:rPr lang="sl-SI" sz="1000" err="1"/>
            <a:t>FrikaFest</a:t>
          </a:r>
          <a:r>
            <a:rPr lang="sl-SI" sz="1000"/>
            <a:t> in Festival soške postrvi, pohodniške poti, table, zloženke)</a:t>
          </a:r>
        </a:p>
        <a:p>
          <a:pPr algn="l"/>
          <a:r>
            <a:rPr lang="sl-SI" sz="1000" b="1"/>
            <a:t>Financiranje</a:t>
          </a:r>
          <a:r>
            <a:rPr lang="sl-SI" sz="1000"/>
            <a:t>:</a:t>
          </a:r>
          <a:br>
            <a:rPr lang="sl-SI" sz="1000"/>
          </a:br>
          <a:r>
            <a:rPr lang="sl-SI" sz="1000"/>
            <a:t>100 % Občina Tolmin </a:t>
          </a:r>
        </a:p>
      </dgm:t>
    </dgm:pt>
    <dgm:pt modelId="{81630331-856E-41B3-BEDD-163922C40823}">
      <dgm:prSet phldrT="[besedilo]"/>
      <dgm:spPr/>
      <dgm:t>
        <a:bodyPr/>
        <a:lstStyle/>
        <a:p>
          <a:r>
            <a:rPr lang="sl-SI"/>
            <a:t>Booking center</a:t>
          </a:r>
        </a:p>
      </dgm:t>
    </dgm:pt>
    <dgm:pt modelId="{366BA079-6618-429E-AD42-8BFB7631A425}" type="parTrans" cxnId="{AD16518B-86A5-4614-B78C-877F511E3775}">
      <dgm:prSet/>
      <dgm:spPr/>
      <dgm:t>
        <a:bodyPr/>
        <a:lstStyle/>
        <a:p>
          <a:endParaRPr lang="sl-SI"/>
        </a:p>
      </dgm:t>
    </dgm:pt>
    <dgm:pt modelId="{36523A33-45D4-4A3F-8857-5939071DC755}" type="sibTrans" cxnId="{AD16518B-86A5-4614-B78C-877F511E3775}">
      <dgm:prSet custT="1"/>
      <dgm:spPr/>
      <dgm:t>
        <a:bodyPr anchor="t"/>
        <a:lstStyle/>
        <a:p>
          <a:pPr algn="l"/>
          <a:r>
            <a:rPr lang="sl-SI" sz="1000"/>
            <a:t>- Rezervacije paketov na Juliana trail </a:t>
          </a:r>
        </a:p>
        <a:p>
          <a:pPr algn="l"/>
          <a:r>
            <a:rPr lang="sl-SI" sz="1000"/>
            <a:t>- Rezervacije paketov na Alpe Adria Trail</a:t>
          </a:r>
        </a:p>
        <a:p>
          <a:pPr algn="l"/>
          <a:r>
            <a:rPr lang="sl-SI" sz="1000"/>
            <a:t>- Destinacijska kartica </a:t>
          </a:r>
          <a:br>
            <a:rPr lang="sl-SI" sz="1000"/>
          </a:br>
          <a:br>
            <a:rPr lang="sl-SI" sz="1000"/>
          </a:br>
          <a:r>
            <a:rPr lang="sl-SI" sz="1000" b="1"/>
            <a:t>Financiranje</a:t>
          </a:r>
          <a:r>
            <a:rPr lang="sl-SI" sz="1000"/>
            <a:t>:</a:t>
          </a:r>
          <a:br>
            <a:rPr lang="sl-SI" sz="1000"/>
          </a:br>
          <a:r>
            <a:rPr lang="sl-SI" sz="1000"/>
            <a:t>lastni prihodek ali iz SJA (Juliana Trail)</a:t>
          </a:r>
          <a:br>
            <a:rPr lang="sl-SI" sz="1000"/>
          </a:br>
          <a:endParaRPr lang="sl-SI" sz="1000"/>
        </a:p>
      </dgm:t>
    </dgm:pt>
    <dgm:pt modelId="{B424DB92-51E7-48B9-8B46-EB9F13DC68F5}" type="pres">
      <dgm:prSet presAssocID="{089EB660-2C44-42D9-93E3-32BD8F46623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98637F2-47AB-4DC6-9DF7-2477D42DE54E}" type="pres">
      <dgm:prSet presAssocID="{0F6B7CD1-AF7D-440F-A015-A2C973696A4C}" presName="hierRoot1" presStyleCnt="0">
        <dgm:presLayoutVars>
          <dgm:hierBranch val="init"/>
        </dgm:presLayoutVars>
      </dgm:prSet>
      <dgm:spPr/>
    </dgm:pt>
    <dgm:pt modelId="{9A59C513-4848-4F05-8485-FF492B817CBC}" type="pres">
      <dgm:prSet presAssocID="{0F6B7CD1-AF7D-440F-A015-A2C973696A4C}" presName="rootComposite1" presStyleCnt="0"/>
      <dgm:spPr/>
    </dgm:pt>
    <dgm:pt modelId="{32890B41-9522-4F96-BBD9-FED138BE044F}" type="pres">
      <dgm:prSet presAssocID="{0F6B7CD1-AF7D-440F-A015-A2C973696A4C}" presName="rootText1" presStyleLbl="node0" presStyleIdx="0" presStyleCnt="1" custLinFactNeighborX="-2643" custLinFactNeighborY="-54516">
        <dgm:presLayoutVars>
          <dgm:chMax/>
          <dgm:chPref val="3"/>
        </dgm:presLayoutVars>
      </dgm:prSet>
      <dgm:spPr/>
    </dgm:pt>
    <dgm:pt modelId="{E7674692-76D5-4AB6-AEAB-DE414557DA8E}" type="pres">
      <dgm:prSet presAssocID="{0F6B7CD1-AF7D-440F-A015-A2C973696A4C}" presName="titleText1" presStyleLbl="fgAcc0" presStyleIdx="0" presStyleCnt="1" custScaleX="268437" custScaleY="170904" custLinFactY="-11905" custLinFactNeighborX="-5778" custLinFactNeighborY="-100000">
        <dgm:presLayoutVars>
          <dgm:chMax val="0"/>
          <dgm:chPref val="0"/>
        </dgm:presLayoutVars>
      </dgm:prSet>
      <dgm:spPr/>
    </dgm:pt>
    <dgm:pt modelId="{04E300DD-CF3B-4F6F-9A58-646FED503FAA}" type="pres">
      <dgm:prSet presAssocID="{0F6B7CD1-AF7D-440F-A015-A2C973696A4C}" presName="rootConnector1" presStyleLbl="node1" presStyleIdx="0" presStyleCnt="7"/>
      <dgm:spPr/>
    </dgm:pt>
    <dgm:pt modelId="{E514F0BC-738A-42A1-91CD-D3BAEFECCC1D}" type="pres">
      <dgm:prSet presAssocID="{0F6B7CD1-AF7D-440F-A015-A2C973696A4C}" presName="hierChild2" presStyleCnt="0"/>
      <dgm:spPr/>
    </dgm:pt>
    <dgm:pt modelId="{7EC493D4-5DAE-4240-9C19-101CE47E1C2A}" type="pres">
      <dgm:prSet presAssocID="{684A7BAE-57DE-4A9F-AF03-C2D9E3FC3530}" presName="Name37" presStyleLbl="parChTrans1D2" presStyleIdx="0" presStyleCnt="1"/>
      <dgm:spPr/>
    </dgm:pt>
    <dgm:pt modelId="{1036417A-DDD4-44B9-9587-267712B92AA3}" type="pres">
      <dgm:prSet presAssocID="{55568C2D-C8CE-41B0-B167-7E7338543446}" presName="hierRoot2" presStyleCnt="0">
        <dgm:presLayoutVars>
          <dgm:hierBranch val="init"/>
        </dgm:presLayoutVars>
      </dgm:prSet>
      <dgm:spPr/>
    </dgm:pt>
    <dgm:pt modelId="{371A6FAF-5D63-4650-A982-7FF3EE8744C2}" type="pres">
      <dgm:prSet presAssocID="{55568C2D-C8CE-41B0-B167-7E7338543446}" presName="rootComposite" presStyleCnt="0"/>
      <dgm:spPr/>
    </dgm:pt>
    <dgm:pt modelId="{C22D2A26-8DD3-47BF-AB97-C57458C5F8E3}" type="pres">
      <dgm:prSet presAssocID="{55568C2D-C8CE-41B0-B167-7E7338543446}" presName="rootText" presStyleLbl="node1" presStyleIdx="0" presStyleCnt="7" custScaleY="75081" custLinFactNeighborX="-2644" custLinFactNeighborY="-38736">
        <dgm:presLayoutVars>
          <dgm:chMax/>
          <dgm:chPref val="3"/>
        </dgm:presLayoutVars>
      </dgm:prSet>
      <dgm:spPr/>
    </dgm:pt>
    <dgm:pt modelId="{BE61E9F8-E1E0-4E48-9D15-E4CC51A6A2F5}" type="pres">
      <dgm:prSet presAssocID="{55568C2D-C8CE-41B0-B167-7E7338543446}" presName="titleText2" presStyleLbl="fgAcc1" presStyleIdx="0" presStyleCnt="7" custScaleX="502293" custScaleY="153235" custLinFactY="-2394" custLinFactNeighborY="-100000">
        <dgm:presLayoutVars>
          <dgm:chMax val="0"/>
          <dgm:chPref val="0"/>
        </dgm:presLayoutVars>
      </dgm:prSet>
      <dgm:spPr/>
    </dgm:pt>
    <dgm:pt modelId="{93DB9541-1D69-47A7-8992-4705DA30CB05}" type="pres">
      <dgm:prSet presAssocID="{55568C2D-C8CE-41B0-B167-7E7338543446}" presName="rootConnector" presStyleLbl="node2" presStyleIdx="0" presStyleCnt="0"/>
      <dgm:spPr/>
    </dgm:pt>
    <dgm:pt modelId="{A5FCC9A8-0667-48CE-8133-BE6DB2B9F924}" type="pres">
      <dgm:prSet presAssocID="{55568C2D-C8CE-41B0-B167-7E7338543446}" presName="hierChild4" presStyleCnt="0"/>
      <dgm:spPr/>
    </dgm:pt>
    <dgm:pt modelId="{BCE80076-A606-421D-91F1-EE7BC43377F9}" type="pres">
      <dgm:prSet presAssocID="{E4C23F51-9B71-4745-8077-8EFD8160D355}" presName="Name37" presStyleLbl="parChTrans1D3" presStyleIdx="0" presStyleCnt="6"/>
      <dgm:spPr/>
    </dgm:pt>
    <dgm:pt modelId="{39273208-8A1B-461E-A3AF-25F641A28DB3}" type="pres">
      <dgm:prSet presAssocID="{85BD12F6-CC61-4A5E-BBBB-43A49DA68339}" presName="hierRoot2" presStyleCnt="0">
        <dgm:presLayoutVars>
          <dgm:hierBranch val="init"/>
        </dgm:presLayoutVars>
      </dgm:prSet>
      <dgm:spPr/>
    </dgm:pt>
    <dgm:pt modelId="{44BE7071-1199-4B93-AB90-0DCB35242950}" type="pres">
      <dgm:prSet presAssocID="{85BD12F6-CC61-4A5E-BBBB-43A49DA68339}" presName="rootComposite" presStyleCnt="0"/>
      <dgm:spPr/>
    </dgm:pt>
    <dgm:pt modelId="{DDB3E26F-B247-41DD-8A51-6A7AB095F77A}" type="pres">
      <dgm:prSet presAssocID="{85BD12F6-CC61-4A5E-BBBB-43A49DA68339}" presName="rootText" presStyleLbl="node1" presStyleIdx="1" presStyleCnt="7" custLinFactNeighborY="-9759">
        <dgm:presLayoutVars>
          <dgm:chMax/>
          <dgm:chPref val="3"/>
        </dgm:presLayoutVars>
      </dgm:prSet>
      <dgm:spPr/>
    </dgm:pt>
    <dgm:pt modelId="{FD74EC36-6E46-4F31-AD19-883670B9A199}" type="pres">
      <dgm:prSet presAssocID="{85BD12F6-CC61-4A5E-BBBB-43A49DA68339}" presName="titleText2" presStyleLbl="fgAcc1" presStyleIdx="1" presStyleCnt="7" custScaleY="773115" custLinFactY="140000" custLinFactNeighborX="4574" custLinFactNeighborY="200000">
        <dgm:presLayoutVars>
          <dgm:chMax val="0"/>
          <dgm:chPref val="0"/>
        </dgm:presLayoutVars>
      </dgm:prSet>
      <dgm:spPr/>
    </dgm:pt>
    <dgm:pt modelId="{D0DE9C11-DEDD-4B6A-8FF0-7C1BFE8DFADB}" type="pres">
      <dgm:prSet presAssocID="{85BD12F6-CC61-4A5E-BBBB-43A49DA68339}" presName="rootConnector" presStyleLbl="node3" presStyleIdx="0" presStyleCnt="0"/>
      <dgm:spPr/>
    </dgm:pt>
    <dgm:pt modelId="{D0CF492A-120F-432E-BE5C-119F18D0F5FC}" type="pres">
      <dgm:prSet presAssocID="{85BD12F6-CC61-4A5E-BBBB-43A49DA68339}" presName="hierChild4" presStyleCnt="0"/>
      <dgm:spPr/>
    </dgm:pt>
    <dgm:pt modelId="{E12CC29A-373E-4ED9-A983-3DB6B0F12854}" type="pres">
      <dgm:prSet presAssocID="{85BD12F6-CC61-4A5E-BBBB-43A49DA68339}" presName="hierChild5" presStyleCnt="0"/>
      <dgm:spPr/>
    </dgm:pt>
    <dgm:pt modelId="{4D46CB0B-A742-4264-8843-67E9B98CF7EA}" type="pres">
      <dgm:prSet presAssocID="{431C20FC-6283-4236-84C5-659B2FD67284}" presName="Name37" presStyleLbl="parChTrans1D3" presStyleIdx="1" presStyleCnt="6"/>
      <dgm:spPr/>
    </dgm:pt>
    <dgm:pt modelId="{C0958569-7563-4215-B56B-CA90BCD6F8ED}" type="pres">
      <dgm:prSet presAssocID="{44B06436-50E6-47D2-AA06-64ED3E065BBD}" presName="hierRoot2" presStyleCnt="0">
        <dgm:presLayoutVars>
          <dgm:hierBranch val="init"/>
        </dgm:presLayoutVars>
      </dgm:prSet>
      <dgm:spPr/>
    </dgm:pt>
    <dgm:pt modelId="{1AD5C8C8-B7E0-49F9-BE45-7FB8672BDA22}" type="pres">
      <dgm:prSet presAssocID="{44B06436-50E6-47D2-AA06-64ED3E065BBD}" presName="rootComposite" presStyleCnt="0"/>
      <dgm:spPr/>
    </dgm:pt>
    <dgm:pt modelId="{5C1206A6-F995-46BE-B884-F76AE284BF8B}" type="pres">
      <dgm:prSet presAssocID="{44B06436-50E6-47D2-AA06-64ED3E065BBD}" presName="rootText" presStyleLbl="node1" presStyleIdx="2" presStyleCnt="7" custLinFactNeighborX="4302" custLinFactNeighborY="-67448">
        <dgm:presLayoutVars>
          <dgm:chMax/>
          <dgm:chPref val="3"/>
        </dgm:presLayoutVars>
      </dgm:prSet>
      <dgm:spPr/>
    </dgm:pt>
    <dgm:pt modelId="{65F1C07E-F1B3-4EEE-943C-2B43301B61F9}" type="pres">
      <dgm:prSet presAssocID="{44B06436-50E6-47D2-AA06-64ED3E065BBD}" presName="titleText2" presStyleLbl="fgAcc1" presStyleIdx="2" presStyleCnt="7" custScaleX="111299" custScaleY="1119251" custLinFactY="145369" custLinFactNeighborX="2079" custLinFactNeighborY="200000">
        <dgm:presLayoutVars>
          <dgm:chMax val="0"/>
          <dgm:chPref val="0"/>
        </dgm:presLayoutVars>
      </dgm:prSet>
      <dgm:spPr/>
    </dgm:pt>
    <dgm:pt modelId="{F24124DF-B4F7-442F-ABD4-2170F1D770EE}" type="pres">
      <dgm:prSet presAssocID="{44B06436-50E6-47D2-AA06-64ED3E065BBD}" presName="rootConnector" presStyleLbl="node3" presStyleIdx="0" presStyleCnt="0"/>
      <dgm:spPr/>
    </dgm:pt>
    <dgm:pt modelId="{A73B0407-24E3-4CC0-BDD6-C4D87C5FD376}" type="pres">
      <dgm:prSet presAssocID="{44B06436-50E6-47D2-AA06-64ED3E065BBD}" presName="hierChild4" presStyleCnt="0"/>
      <dgm:spPr/>
    </dgm:pt>
    <dgm:pt modelId="{56EC68FC-2FA9-4912-98CE-D0A772835304}" type="pres">
      <dgm:prSet presAssocID="{44B06436-50E6-47D2-AA06-64ED3E065BBD}" presName="hierChild5" presStyleCnt="0"/>
      <dgm:spPr/>
    </dgm:pt>
    <dgm:pt modelId="{1ED66B2C-B39B-4435-92BB-9A898AAE9D7F}" type="pres">
      <dgm:prSet presAssocID="{0BC5BD80-76A6-4FCA-B78C-FD7AE283079C}" presName="Name37" presStyleLbl="parChTrans1D3" presStyleIdx="2" presStyleCnt="6"/>
      <dgm:spPr/>
    </dgm:pt>
    <dgm:pt modelId="{C8A1F389-3DEE-4D56-B198-275B1F308791}" type="pres">
      <dgm:prSet presAssocID="{5C9A7A9F-15BF-466D-8F4E-2EB0FC73362D}" presName="hierRoot2" presStyleCnt="0">
        <dgm:presLayoutVars>
          <dgm:hierBranch val="init"/>
        </dgm:presLayoutVars>
      </dgm:prSet>
      <dgm:spPr/>
    </dgm:pt>
    <dgm:pt modelId="{42032C8C-96EC-4915-8596-5C6BE8985AE7}" type="pres">
      <dgm:prSet presAssocID="{5C9A7A9F-15BF-466D-8F4E-2EB0FC73362D}" presName="rootComposite" presStyleCnt="0"/>
      <dgm:spPr/>
    </dgm:pt>
    <dgm:pt modelId="{5005EECF-BE2D-4311-84A5-57A3CD3FEC4E}" type="pres">
      <dgm:prSet presAssocID="{5C9A7A9F-15BF-466D-8F4E-2EB0FC73362D}" presName="rootText" presStyleLbl="node1" presStyleIdx="3" presStyleCnt="7" custLinFactNeighborX="3322" custLinFactNeighborY="-15039">
        <dgm:presLayoutVars>
          <dgm:chMax/>
          <dgm:chPref val="3"/>
        </dgm:presLayoutVars>
      </dgm:prSet>
      <dgm:spPr/>
    </dgm:pt>
    <dgm:pt modelId="{423F05F8-77B3-44C4-9002-0BB76D4B8E17}" type="pres">
      <dgm:prSet presAssocID="{5C9A7A9F-15BF-466D-8F4E-2EB0FC73362D}" presName="titleText2" presStyleLbl="fgAcc1" presStyleIdx="3" presStyleCnt="7" custScaleX="131205" custScaleY="804797" custLinFactY="140895" custLinFactNeighborX="7025" custLinFactNeighborY="200000">
        <dgm:presLayoutVars>
          <dgm:chMax val="0"/>
          <dgm:chPref val="0"/>
        </dgm:presLayoutVars>
      </dgm:prSet>
      <dgm:spPr/>
    </dgm:pt>
    <dgm:pt modelId="{C229E414-443B-43B2-9B01-E4D9EB7AC091}" type="pres">
      <dgm:prSet presAssocID="{5C9A7A9F-15BF-466D-8F4E-2EB0FC73362D}" presName="rootConnector" presStyleLbl="node3" presStyleIdx="0" presStyleCnt="0"/>
      <dgm:spPr/>
    </dgm:pt>
    <dgm:pt modelId="{0B964BAE-C9E8-44F1-B2B5-B81C00CFB7B3}" type="pres">
      <dgm:prSet presAssocID="{5C9A7A9F-15BF-466D-8F4E-2EB0FC73362D}" presName="hierChild4" presStyleCnt="0"/>
      <dgm:spPr/>
    </dgm:pt>
    <dgm:pt modelId="{7EBB54EF-C580-42AF-B4BF-9CD2391D428F}" type="pres">
      <dgm:prSet presAssocID="{5C9A7A9F-15BF-466D-8F4E-2EB0FC73362D}" presName="hierChild5" presStyleCnt="0"/>
      <dgm:spPr/>
    </dgm:pt>
    <dgm:pt modelId="{96C9E5E6-FF6B-4527-8497-1BC65A3EC22C}" type="pres">
      <dgm:prSet presAssocID="{84AEB2DB-70C5-4B52-ADCF-EB81A2EA9DDE}" presName="Name37" presStyleLbl="parChTrans1D3" presStyleIdx="3" presStyleCnt="6"/>
      <dgm:spPr/>
    </dgm:pt>
    <dgm:pt modelId="{FD347A68-B16D-43E3-AB2F-CC1ACD305A59}" type="pres">
      <dgm:prSet presAssocID="{06B66FCA-4D49-4F22-9BFE-B688901F28A1}" presName="hierRoot2" presStyleCnt="0">
        <dgm:presLayoutVars>
          <dgm:hierBranch val="init"/>
        </dgm:presLayoutVars>
      </dgm:prSet>
      <dgm:spPr/>
    </dgm:pt>
    <dgm:pt modelId="{EDC69A87-DF85-417C-9BE8-514FCBB37584}" type="pres">
      <dgm:prSet presAssocID="{06B66FCA-4D49-4F22-9BFE-B688901F28A1}" presName="rootComposite" presStyleCnt="0"/>
      <dgm:spPr/>
    </dgm:pt>
    <dgm:pt modelId="{10B2B955-47BC-4902-A6CD-5F3A8B8C1BB6}" type="pres">
      <dgm:prSet presAssocID="{06B66FCA-4D49-4F22-9BFE-B688901F28A1}" presName="rootText" presStyleLbl="node1" presStyleIdx="4" presStyleCnt="7" custLinFactNeighborX="1056" custLinFactNeighborY="-54846">
        <dgm:presLayoutVars>
          <dgm:chMax/>
          <dgm:chPref val="3"/>
        </dgm:presLayoutVars>
      </dgm:prSet>
      <dgm:spPr/>
    </dgm:pt>
    <dgm:pt modelId="{A5941EEA-057C-40B5-83A5-DE1AB6A4DD38}" type="pres">
      <dgm:prSet presAssocID="{06B66FCA-4D49-4F22-9BFE-B688901F28A1}" presName="titleText2" presStyleLbl="fgAcc1" presStyleIdx="4" presStyleCnt="7" custScaleX="122345" custScaleY="1043637" custLinFactY="132911" custLinFactNeighborX="9694" custLinFactNeighborY="200000">
        <dgm:presLayoutVars>
          <dgm:chMax val="0"/>
          <dgm:chPref val="0"/>
        </dgm:presLayoutVars>
      </dgm:prSet>
      <dgm:spPr/>
    </dgm:pt>
    <dgm:pt modelId="{1BB9A562-CB66-4C05-8440-03C03834BD61}" type="pres">
      <dgm:prSet presAssocID="{06B66FCA-4D49-4F22-9BFE-B688901F28A1}" presName="rootConnector" presStyleLbl="node3" presStyleIdx="0" presStyleCnt="0"/>
      <dgm:spPr/>
    </dgm:pt>
    <dgm:pt modelId="{3716F8E7-6AE0-448C-82B8-B31FB9194DB1}" type="pres">
      <dgm:prSet presAssocID="{06B66FCA-4D49-4F22-9BFE-B688901F28A1}" presName="hierChild4" presStyleCnt="0"/>
      <dgm:spPr/>
    </dgm:pt>
    <dgm:pt modelId="{E2A4B95D-3202-4A0B-934B-8C97AB22DDDB}" type="pres">
      <dgm:prSet presAssocID="{06B66FCA-4D49-4F22-9BFE-B688901F28A1}" presName="hierChild5" presStyleCnt="0"/>
      <dgm:spPr/>
    </dgm:pt>
    <dgm:pt modelId="{F860A9D2-A60D-44B3-BE12-38EAFAAFED5D}" type="pres">
      <dgm:prSet presAssocID="{32B02D04-1BBD-451D-81FD-E4B38F485CAA}" presName="Name37" presStyleLbl="parChTrans1D3" presStyleIdx="4" presStyleCnt="6"/>
      <dgm:spPr/>
    </dgm:pt>
    <dgm:pt modelId="{A3A1F073-0861-4182-A374-7D6B720EBCC5}" type="pres">
      <dgm:prSet presAssocID="{7E5DA29C-9E49-497A-AD60-B811A4B9F162}" presName="hierRoot2" presStyleCnt="0">
        <dgm:presLayoutVars>
          <dgm:hierBranch val="init"/>
        </dgm:presLayoutVars>
      </dgm:prSet>
      <dgm:spPr/>
    </dgm:pt>
    <dgm:pt modelId="{D4039A47-25D4-4CDB-AEF2-D9538B76FB77}" type="pres">
      <dgm:prSet presAssocID="{7E5DA29C-9E49-497A-AD60-B811A4B9F162}" presName="rootComposite" presStyleCnt="0"/>
      <dgm:spPr/>
    </dgm:pt>
    <dgm:pt modelId="{4F73B574-9E2F-4F4B-930D-83B039290AC2}" type="pres">
      <dgm:prSet presAssocID="{7E5DA29C-9E49-497A-AD60-B811A4B9F162}" presName="rootText" presStyleLbl="node1" presStyleIdx="5" presStyleCnt="7" custLinFactNeighborX="3908" custLinFactNeighborY="-1447">
        <dgm:presLayoutVars>
          <dgm:chMax/>
          <dgm:chPref val="3"/>
        </dgm:presLayoutVars>
      </dgm:prSet>
      <dgm:spPr/>
    </dgm:pt>
    <dgm:pt modelId="{BA80DC18-6160-4EDA-913E-141016FFFA8B}" type="pres">
      <dgm:prSet presAssocID="{7E5DA29C-9E49-497A-AD60-B811A4B9F162}" presName="titleText2" presStyleLbl="fgAcc1" presStyleIdx="5" presStyleCnt="7" custScaleX="115398" custScaleY="723240" custLinFactY="142786" custLinFactNeighborX="7840" custLinFactNeighborY="200000">
        <dgm:presLayoutVars>
          <dgm:chMax val="0"/>
          <dgm:chPref val="0"/>
        </dgm:presLayoutVars>
      </dgm:prSet>
      <dgm:spPr/>
    </dgm:pt>
    <dgm:pt modelId="{9E09F3DC-9EC4-48D7-B5AC-7D922C59FDA1}" type="pres">
      <dgm:prSet presAssocID="{7E5DA29C-9E49-497A-AD60-B811A4B9F162}" presName="rootConnector" presStyleLbl="node3" presStyleIdx="0" presStyleCnt="0"/>
      <dgm:spPr/>
    </dgm:pt>
    <dgm:pt modelId="{2D8F64FD-F628-47E4-A32B-91DC42FFDC78}" type="pres">
      <dgm:prSet presAssocID="{7E5DA29C-9E49-497A-AD60-B811A4B9F162}" presName="hierChild4" presStyleCnt="0"/>
      <dgm:spPr/>
    </dgm:pt>
    <dgm:pt modelId="{B95076B0-E2F8-4FD0-81E5-B588CC34D9FD}" type="pres">
      <dgm:prSet presAssocID="{7E5DA29C-9E49-497A-AD60-B811A4B9F162}" presName="hierChild5" presStyleCnt="0"/>
      <dgm:spPr/>
    </dgm:pt>
    <dgm:pt modelId="{DCE63FA8-9293-480D-9BAB-54C91EB9BBFA}" type="pres">
      <dgm:prSet presAssocID="{366BA079-6618-429E-AD42-8BFB7631A425}" presName="Name37" presStyleLbl="parChTrans1D3" presStyleIdx="5" presStyleCnt="6"/>
      <dgm:spPr/>
    </dgm:pt>
    <dgm:pt modelId="{1CF9F7E1-7505-4FF3-B22E-E9D50D10A119}" type="pres">
      <dgm:prSet presAssocID="{81630331-856E-41B3-BEDD-163922C40823}" presName="hierRoot2" presStyleCnt="0">
        <dgm:presLayoutVars>
          <dgm:hierBranch val="init"/>
        </dgm:presLayoutVars>
      </dgm:prSet>
      <dgm:spPr/>
    </dgm:pt>
    <dgm:pt modelId="{54D94A3A-2675-4281-8FF7-C16557154291}" type="pres">
      <dgm:prSet presAssocID="{81630331-856E-41B3-BEDD-163922C40823}" presName="rootComposite" presStyleCnt="0"/>
      <dgm:spPr/>
    </dgm:pt>
    <dgm:pt modelId="{47317544-94AB-4C36-9EE3-3CB5E1EC650C}" type="pres">
      <dgm:prSet presAssocID="{81630331-856E-41B3-BEDD-163922C40823}" presName="rootText" presStyleLbl="node1" presStyleIdx="6" presStyleCnt="7" custLinFactNeighborX="2546" custLinFactNeighborY="-31569">
        <dgm:presLayoutVars>
          <dgm:chMax/>
          <dgm:chPref val="3"/>
        </dgm:presLayoutVars>
      </dgm:prSet>
      <dgm:spPr/>
    </dgm:pt>
    <dgm:pt modelId="{6BE56066-0037-4EA8-9BF3-7AA0BE7C4A87}" type="pres">
      <dgm:prSet presAssocID="{81630331-856E-41B3-BEDD-163922C40823}" presName="titleText2" presStyleLbl="fgAcc1" presStyleIdx="6" presStyleCnt="7" custScaleX="122918" custScaleY="903975" custLinFactY="129005" custLinFactNeighborX="1226" custLinFactNeighborY="200000">
        <dgm:presLayoutVars>
          <dgm:chMax val="0"/>
          <dgm:chPref val="0"/>
        </dgm:presLayoutVars>
      </dgm:prSet>
      <dgm:spPr/>
    </dgm:pt>
    <dgm:pt modelId="{A94895E0-F61B-49C1-A677-A38EC50C51E6}" type="pres">
      <dgm:prSet presAssocID="{81630331-856E-41B3-BEDD-163922C40823}" presName="rootConnector" presStyleLbl="node3" presStyleIdx="0" presStyleCnt="0"/>
      <dgm:spPr/>
    </dgm:pt>
    <dgm:pt modelId="{D20FEB79-D4EA-458C-812B-C082B9D09D67}" type="pres">
      <dgm:prSet presAssocID="{81630331-856E-41B3-BEDD-163922C40823}" presName="hierChild4" presStyleCnt="0"/>
      <dgm:spPr/>
    </dgm:pt>
    <dgm:pt modelId="{6473718F-FFDD-4929-B8C3-C39C2CC15550}" type="pres">
      <dgm:prSet presAssocID="{81630331-856E-41B3-BEDD-163922C40823}" presName="hierChild5" presStyleCnt="0"/>
      <dgm:spPr/>
    </dgm:pt>
    <dgm:pt modelId="{31757FCC-56A9-4B75-B49F-1E81BE958386}" type="pres">
      <dgm:prSet presAssocID="{55568C2D-C8CE-41B0-B167-7E7338543446}" presName="hierChild5" presStyleCnt="0"/>
      <dgm:spPr/>
    </dgm:pt>
    <dgm:pt modelId="{E835A15E-653A-4019-9551-777F72694B1E}" type="pres">
      <dgm:prSet presAssocID="{0F6B7CD1-AF7D-440F-A015-A2C973696A4C}" presName="hierChild3" presStyleCnt="0"/>
      <dgm:spPr/>
    </dgm:pt>
  </dgm:ptLst>
  <dgm:cxnLst>
    <dgm:cxn modelId="{FC4BB90A-F1C8-47C4-BD2C-ADE585E2E44F}" type="presOf" srcId="{5C9A7A9F-15BF-466D-8F4E-2EB0FC73362D}" destId="{5005EECF-BE2D-4311-84A5-57A3CD3FEC4E}" srcOrd="0" destOrd="0" presId="urn:microsoft.com/office/officeart/2008/layout/NameandTitleOrganizationalChart"/>
    <dgm:cxn modelId="{A2BFBC0A-4F95-40B5-BC78-99FC21C796AE}" type="presOf" srcId="{81630331-856E-41B3-BEDD-163922C40823}" destId="{47317544-94AB-4C36-9EE3-3CB5E1EC650C}" srcOrd="0" destOrd="0" presId="urn:microsoft.com/office/officeart/2008/layout/NameandTitleOrganizationalChart"/>
    <dgm:cxn modelId="{96555D0B-D3C9-4A0B-89AD-334BE1297618}" type="presOf" srcId="{2CEF9892-D07D-44A4-9394-1440E5711C60}" destId="{BA80DC18-6160-4EDA-913E-141016FFFA8B}" srcOrd="0" destOrd="0" presId="urn:microsoft.com/office/officeart/2008/layout/NameandTitleOrganizationalChart"/>
    <dgm:cxn modelId="{4533C10D-0F6F-42D7-9AEF-0273A9B72DBD}" type="presOf" srcId="{684A7BAE-57DE-4A9F-AF03-C2D9E3FC3530}" destId="{7EC493D4-5DAE-4240-9C19-101CE47E1C2A}" srcOrd="0" destOrd="0" presId="urn:microsoft.com/office/officeart/2008/layout/NameandTitleOrganizationalChart"/>
    <dgm:cxn modelId="{2109B513-8C22-4CCA-9F15-A1FE30B7D7D5}" type="presOf" srcId="{431C20FC-6283-4236-84C5-659B2FD67284}" destId="{4D46CB0B-A742-4264-8843-67E9B98CF7EA}" srcOrd="0" destOrd="0" presId="urn:microsoft.com/office/officeart/2008/layout/NameandTitleOrganizationalChart"/>
    <dgm:cxn modelId="{9D42B114-F323-46AF-8405-26BA2411B2ED}" type="presOf" srcId="{0A7502FD-EB81-4846-98D4-DBE0598071E3}" destId="{423F05F8-77B3-44C4-9002-0BB76D4B8E17}" srcOrd="0" destOrd="0" presId="urn:microsoft.com/office/officeart/2008/layout/NameandTitleOrganizationalChart"/>
    <dgm:cxn modelId="{F3295718-B0EC-4ABE-8EC9-3116349F2B34}" type="presOf" srcId="{55568C2D-C8CE-41B0-B167-7E7338543446}" destId="{93DB9541-1D69-47A7-8992-4705DA30CB05}" srcOrd="1" destOrd="0" presId="urn:microsoft.com/office/officeart/2008/layout/NameandTitleOrganizationalChart"/>
    <dgm:cxn modelId="{CF175635-8D28-44F6-BA84-E0B1A7E1074F}" srcId="{55568C2D-C8CE-41B0-B167-7E7338543446}" destId="{85BD12F6-CC61-4A5E-BBBB-43A49DA68339}" srcOrd="0" destOrd="0" parTransId="{E4C23F51-9B71-4745-8077-8EFD8160D355}" sibTransId="{75077C8C-DCCC-4BEB-B888-C49ED23CCB98}"/>
    <dgm:cxn modelId="{29104C36-072C-40B9-8926-8D3AAAC81B03}" type="presOf" srcId="{E4C23F51-9B71-4745-8077-8EFD8160D355}" destId="{BCE80076-A606-421D-91F1-EE7BC43377F9}" srcOrd="0" destOrd="0" presId="urn:microsoft.com/office/officeart/2008/layout/NameandTitleOrganizationalChart"/>
    <dgm:cxn modelId="{69716739-D01F-4EC3-898A-5BF947DE0382}" type="presOf" srcId="{85BD12F6-CC61-4A5E-BBBB-43A49DA68339}" destId="{DDB3E26F-B247-41DD-8A51-6A7AB095F77A}" srcOrd="0" destOrd="0" presId="urn:microsoft.com/office/officeart/2008/layout/NameandTitleOrganizationalChart"/>
    <dgm:cxn modelId="{DA47F23C-830A-411C-AF8C-45572093FA18}" type="presOf" srcId="{00C4BDA1-A129-48D6-AEAA-F80FD8BCD545}" destId="{E7674692-76D5-4AB6-AEAB-DE414557DA8E}" srcOrd="0" destOrd="0" presId="urn:microsoft.com/office/officeart/2008/layout/NameandTitleOrganizationalChart"/>
    <dgm:cxn modelId="{3E34E965-678D-4C18-A47F-92102E245A79}" type="presOf" srcId="{0F6B7CD1-AF7D-440F-A015-A2C973696A4C}" destId="{32890B41-9522-4F96-BBD9-FED138BE044F}" srcOrd="0" destOrd="0" presId="urn:microsoft.com/office/officeart/2008/layout/NameandTitleOrganizationalChart"/>
    <dgm:cxn modelId="{10B54C69-7A65-4700-9F93-5EC2E56400CA}" srcId="{55568C2D-C8CE-41B0-B167-7E7338543446}" destId="{44B06436-50E6-47D2-AA06-64ED3E065BBD}" srcOrd="1" destOrd="0" parTransId="{431C20FC-6283-4236-84C5-659B2FD67284}" sibTransId="{461E431D-FD89-419A-B9C3-49C6B782648A}"/>
    <dgm:cxn modelId="{B888546E-8856-470F-BD27-D880115A2868}" srcId="{0F6B7CD1-AF7D-440F-A015-A2C973696A4C}" destId="{55568C2D-C8CE-41B0-B167-7E7338543446}" srcOrd="0" destOrd="0" parTransId="{684A7BAE-57DE-4A9F-AF03-C2D9E3FC3530}" sibTransId="{FEAC9D66-9637-4C9D-A2FA-18FD9995979C}"/>
    <dgm:cxn modelId="{664C9E71-AE17-47F6-9C27-B23D4453AF42}" type="presOf" srcId="{85BD12F6-CC61-4A5E-BBBB-43A49DA68339}" destId="{D0DE9C11-DEDD-4B6A-8FF0-7C1BFE8DFADB}" srcOrd="1" destOrd="0" presId="urn:microsoft.com/office/officeart/2008/layout/NameandTitleOrganizationalChart"/>
    <dgm:cxn modelId="{98566A54-9A4D-4C29-A64F-3F2DEFE9C918}" type="presOf" srcId="{32B02D04-1BBD-451D-81FD-E4B38F485CAA}" destId="{F860A9D2-A60D-44B3-BE12-38EAFAAFED5D}" srcOrd="0" destOrd="0" presId="urn:microsoft.com/office/officeart/2008/layout/NameandTitleOrganizationalChart"/>
    <dgm:cxn modelId="{58560656-4814-4098-B9C7-43EEAC5C6A8C}" type="presOf" srcId="{5C9A7A9F-15BF-466D-8F4E-2EB0FC73362D}" destId="{C229E414-443B-43B2-9B01-E4D9EB7AC091}" srcOrd="1" destOrd="0" presId="urn:microsoft.com/office/officeart/2008/layout/NameandTitleOrganizationalChart"/>
    <dgm:cxn modelId="{81D12376-281E-43AB-A8AA-20F0A0AD505C}" type="presOf" srcId="{55568C2D-C8CE-41B0-B167-7E7338543446}" destId="{C22D2A26-8DD3-47BF-AB97-C57458C5F8E3}" srcOrd="0" destOrd="0" presId="urn:microsoft.com/office/officeart/2008/layout/NameandTitleOrganizationalChart"/>
    <dgm:cxn modelId="{7A74A77E-C260-42B1-B5F4-62AAB0C3118F}" type="presOf" srcId="{36523A33-45D4-4A3F-8857-5939071DC755}" destId="{6BE56066-0037-4EA8-9BF3-7AA0BE7C4A87}" srcOrd="0" destOrd="0" presId="urn:microsoft.com/office/officeart/2008/layout/NameandTitleOrganizationalChart"/>
    <dgm:cxn modelId="{BBA6F37F-4206-49E8-A621-5F700DC7599D}" type="presOf" srcId="{FFBD9045-700E-40E3-B2A8-59DA32B8FC0E}" destId="{A5941EEA-057C-40B5-83A5-DE1AB6A4DD38}" srcOrd="0" destOrd="0" presId="urn:microsoft.com/office/officeart/2008/layout/NameandTitleOrganizationalChart"/>
    <dgm:cxn modelId="{9BEB7187-186E-43F0-89A7-ADD64B52E0C9}" type="presOf" srcId="{0BC5BD80-76A6-4FCA-B78C-FD7AE283079C}" destId="{1ED66B2C-B39B-4435-92BB-9A898AAE9D7F}" srcOrd="0" destOrd="0" presId="urn:microsoft.com/office/officeart/2008/layout/NameandTitleOrganizationalChart"/>
    <dgm:cxn modelId="{D6110789-9EB0-424E-BFE9-8E10E3780D86}" type="presOf" srcId="{461E431D-FD89-419A-B9C3-49C6B782648A}" destId="{65F1C07E-F1B3-4EEE-943C-2B43301B61F9}" srcOrd="0" destOrd="0" presId="urn:microsoft.com/office/officeart/2008/layout/NameandTitleOrganizationalChart"/>
    <dgm:cxn modelId="{AD16518B-86A5-4614-B78C-877F511E3775}" srcId="{55568C2D-C8CE-41B0-B167-7E7338543446}" destId="{81630331-856E-41B3-BEDD-163922C40823}" srcOrd="5" destOrd="0" parTransId="{366BA079-6618-429E-AD42-8BFB7631A425}" sibTransId="{36523A33-45D4-4A3F-8857-5939071DC755}"/>
    <dgm:cxn modelId="{5271B98B-5D20-40FA-9F5A-E0D998D5C0C3}" type="presOf" srcId="{366BA079-6618-429E-AD42-8BFB7631A425}" destId="{DCE63FA8-9293-480D-9BAB-54C91EB9BBFA}" srcOrd="0" destOrd="0" presId="urn:microsoft.com/office/officeart/2008/layout/NameandTitleOrganizationalChart"/>
    <dgm:cxn modelId="{9D753B9A-18DA-4DB4-8088-389D7FCDF21C}" type="presOf" srcId="{06B66FCA-4D49-4F22-9BFE-B688901F28A1}" destId="{1BB9A562-CB66-4C05-8440-03C03834BD61}" srcOrd="1" destOrd="0" presId="urn:microsoft.com/office/officeart/2008/layout/NameandTitleOrganizationalChart"/>
    <dgm:cxn modelId="{547746A1-AE54-42EA-9DB0-888A38587999}" srcId="{55568C2D-C8CE-41B0-B167-7E7338543446}" destId="{06B66FCA-4D49-4F22-9BFE-B688901F28A1}" srcOrd="3" destOrd="0" parTransId="{84AEB2DB-70C5-4B52-ADCF-EB81A2EA9DDE}" sibTransId="{FFBD9045-700E-40E3-B2A8-59DA32B8FC0E}"/>
    <dgm:cxn modelId="{ABB83AA4-F85B-4574-9363-49A0492B1A32}" type="presOf" srcId="{06B66FCA-4D49-4F22-9BFE-B688901F28A1}" destId="{10B2B955-47BC-4902-A6CD-5F3A8B8C1BB6}" srcOrd="0" destOrd="0" presId="urn:microsoft.com/office/officeart/2008/layout/NameandTitleOrganizationalChart"/>
    <dgm:cxn modelId="{14C5F3A6-D080-4B31-B02C-FAB88B499573}" srcId="{55568C2D-C8CE-41B0-B167-7E7338543446}" destId="{7E5DA29C-9E49-497A-AD60-B811A4B9F162}" srcOrd="4" destOrd="0" parTransId="{32B02D04-1BBD-451D-81FD-E4B38F485CAA}" sibTransId="{2CEF9892-D07D-44A4-9394-1440E5711C60}"/>
    <dgm:cxn modelId="{2618D4B3-3C49-4DBE-8DFA-FF01F750488F}" type="presOf" srcId="{7E5DA29C-9E49-497A-AD60-B811A4B9F162}" destId="{4F73B574-9E2F-4F4B-930D-83B039290AC2}" srcOrd="0" destOrd="0" presId="urn:microsoft.com/office/officeart/2008/layout/NameandTitleOrganizationalChart"/>
    <dgm:cxn modelId="{65441DC1-7C92-416F-AFDF-68F5969D6E0A}" type="presOf" srcId="{81630331-856E-41B3-BEDD-163922C40823}" destId="{A94895E0-F61B-49C1-A677-A38EC50C51E6}" srcOrd="1" destOrd="0" presId="urn:microsoft.com/office/officeart/2008/layout/NameandTitleOrganizationalChart"/>
    <dgm:cxn modelId="{D6AE65C1-854F-4603-990B-35635000EB96}" type="presOf" srcId="{7E5DA29C-9E49-497A-AD60-B811A4B9F162}" destId="{9E09F3DC-9EC4-48D7-B5AC-7D922C59FDA1}" srcOrd="1" destOrd="0" presId="urn:microsoft.com/office/officeart/2008/layout/NameandTitleOrganizationalChart"/>
    <dgm:cxn modelId="{5C97FEC9-A1B9-4948-BB58-F0FCC76110A0}" type="presOf" srcId="{44B06436-50E6-47D2-AA06-64ED3E065BBD}" destId="{5C1206A6-F995-46BE-B884-F76AE284BF8B}" srcOrd="0" destOrd="0" presId="urn:microsoft.com/office/officeart/2008/layout/NameandTitleOrganizationalChart"/>
    <dgm:cxn modelId="{10610CD0-B4CB-4048-A692-8A22A8B9F822}" srcId="{55568C2D-C8CE-41B0-B167-7E7338543446}" destId="{5C9A7A9F-15BF-466D-8F4E-2EB0FC73362D}" srcOrd="2" destOrd="0" parTransId="{0BC5BD80-76A6-4FCA-B78C-FD7AE283079C}" sibTransId="{0A7502FD-EB81-4846-98D4-DBE0598071E3}"/>
    <dgm:cxn modelId="{B08CFED8-F305-4945-B589-1B8F00B8BF93}" type="presOf" srcId="{0F6B7CD1-AF7D-440F-A015-A2C973696A4C}" destId="{04E300DD-CF3B-4F6F-9A58-646FED503FAA}" srcOrd="1" destOrd="0" presId="urn:microsoft.com/office/officeart/2008/layout/NameandTitleOrganizationalChart"/>
    <dgm:cxn modelId="{C3331EDD-DEBB-4506-9D0E-A0961C68878A}" type="presOf" srcId="{44B06436-50E6-47D2-AA06-64ED3E065BBD}" destId="{F24124DF-B4F7-442F-ABD4-2170F1D770EE}" srcOrd="1" destOrd="0" presId="urn:microsoft.com/office/officeart/2008/layout/NameandTitleOrganizationalChart"/>
    <dgm:cxn modelId="{7B50D6E5-8324-48D9-B02B-F5460E4A6DB2}" srcId="{089EB660-2C44-42D9-93E3-32BD8F466239}" destId="{0F6B7CD1-AF7D-440F-A015-A2C973696A4C}" srcOrd="0" destOrd="0" parTransId="{B384309A-1574-4EB5-8220-66DF4D9B9F0E}" sibTransId="{00C4BDA1-A129-48D6-AEAA-F80FD8BCD545}"/>
    <dgm:cxn modelId="{AB2136E6-7ECB-473A-9F68-B299E23CC281}" type="presOf" srcId="{089EB660-2C44-42D9-93E3-32BD8F466239}" destId="{B424DB92-51E7-48B9-8B46-EB9F13DC68F5}" srcOrd="0" destOrd="0" presId="urn:microsoft.com/office/officeart/2008/layout/NameandTitleOrganizationalChart"/>
    <dgm:cxn modelId="{D23F04F1-A984-49D2-8506-58FCE771656B}" type="presOf" srcId="{75077C8C-DCCC-4BEB-B888-C49ED23CCB98}" destId="{FD74EC36-6E46-4F31-AD19-883670B9A199}" srcOrd="0" destOrd="0" presId="urn:microsoft.com/office/officeart/2008/layout/NameandTitleOrganizationalChart"/>
    <dgm:cxn modelId="{B5A7F0F2-295B-4C5B-B9AF-0E7E6DB88067}" type="presOf" srcId="{FEAC9D66-9637-4C9D-A2FA-18FD9995979C}" destId="{BE61E9F8-E1E0-4E48-9D15-E4CC51A6A2F5}" srcOrd="0" destOrd="0" presId="urn:microsoft.com/office/officeart/2008/layout/NameandTitleOrganizationalChart"/>
    <dgm:cxn modelId="{229DE7FE-4F4D-41B0-897A-4CC7B5DE3771}" type="presOf" srcId="{84AEB2DB-70C5-4B52-ADCF-EB81A2EA9DDE}" destId="{96C9E5E6-FF6B-4527-8497-1BC65A3EC22C}" srcOrd="0" destOrd="0" presId="urn:microsoft.com/office/officeart/2008/layout/NameandTitleOrganizationalChart"/>
    <dgm:cxn modelId="{D61CA663-6FAB-4B17-A53D-66D119BE851D}" type="presParOf" srcId="{B424DB92-51E7-48B9-8B46-EB9F13DC68F5}" destId="{F98637F2-47AB-4DC6-9DF7-2477D42DE54E}" srcOrd="0" destOrd="0" presId="urn:microsoft.com/office/officeart/2008/layout/NameandTitleOrganizationalChart"/>
    <dgm:cxn modelId="{FBEA9824-CF4C-47CE-BEFF-1057CCA9B4DD}" type="presParOf" srcId="{F98637F2-47AB-4DC6-9DF7-2477D42DE54E}" destId="{9A59C513-4848-4F05-8485-FF492B817CBC}" srcOrd="0" destOrd="0" presId="urn:microsoft.com/office/officeart/2008/layout/NameandTitleOrganizationalChart"/>
    <dgm:cxn modelId="{354D57E6-B9FC-469F-9FBF-971D404242D1}" type="presParOf" srcId="{9A59C513-4848-4F05-8485-FF492B817CBC}" destId="{32890B41-9522-4F96-BBD9-FED138BE044F}" srcOrd="0" destOrd="0" presId="urn:microsoft.com/office/officeart/2008/layout/NameandTitleOrganizationalChart"/>
    <dgm:cxn modelId="{374EFF6A-1522-4495-83A0-E5253991381A}" type="presParOf" srcId="{9A59C513-4848-4F05-8485-FF492B817CBC}" destId="{E7674692-76D5-4AB6-AEAB-DE414557DA8E}" srcOrd="1" destOrd="0" presId="urn:microsoft.com/office/officeart/2008/layout/NameandTitleOrganizationalChart"/>
    <dgm:cxn modelId="{CD29A991-00AF-492D-AB69-81B2C1E68173}" type="presParOf" srcId="{9A59C513-4848-4F05-8485-FF492B817CBC}" destId="{04E300DD-CF3B-4F6F-9A58-646FED503FAA}" srcOrd="2" destOrd="0" presId="urn:microsoft.com/office/officeart/2008/layout/NameandTitleOrganizationalChart"/>
    <dgm:cxn modelId="{47C84C65-16C9-41C6-ACB4-10BF705AD0B4}" type="presParOf" srcId="{F98637F2-47AB-4DC6-9DF7-2477D42DE54E}" destId="{E514F0BC-738A-42A1-91CD-D3BAEFECCC1D}" srcOrd="1" destOrd="0" presId="urn:microsoft.com/office/officeart/2008/layout/NameandTitleOrganizationalChart"/>
    <dgm:cxn modelId="{2143931E-526A-41D9-A76A-BC460A2DED21}" type="presParOf" srcId="{E514F0BC-738A-42A1-91CD-D3BAEFECCC1D}" destId="{7EC493D4-5DAE-4240-9C19-101CE47E1C2A}" srcOrd="0" destOrd="0" presId="urn:microsoft.com/office/officeart/2008/layout/NameandTitleOrganizationalChart"/>
    <dgm:cxn modelId="{01121DA1-8113-4150-B8A5-A09203059302}" type="presParOf" srcId="{E514F0BC-738A-42A1-91CD-D3BAEFECCC1D}" destId="{1036417A-DDD4-44B9-9587-267712B92AA3}" srcOrd="1" destOrd="0" presId="urn:microsoft.com/office/officeart/2008/layout/NameandTitleOrganizationalChart"/>
    <dgm:cxn modelId="{7C560936-F529-418A-AE67-0B505CA43892}" type="presParOf" srcId="{1036417A-DDD4-44B9-9587-267712B92AA3}" destId="{371A6FAF-5D63-4650-A982-7FF3EE8744C2}" srcOrd="0" destOrd="0" presId="urn:microsoft.com/office/officeart/2008/layout/NameandTitleOrganizationalChart"/>
    <dgm:cxn modelId="{7282CA2E-1162-4A91-B95D-7AAF593B7FC6}" type="presParOf" srcId="{371A6FAF-5D63-4650-A982-7FF3EE8744C2}" destId="{C22D2A26-8DD3-47BF-AB97-C57458C5F8E3}" srcOrd="0" destOrd="0" presId="urn:microsoft.com/office/officeart/2008/layout/NameandTitleOrganizationalChart"/>
    <dgm:cxn modelId="{C1E6789F-04DD-4BA6-9DCF-AF1556998924}" type="presParOf" srcId="{371A6FAF-5D63-4650-A982-7FF3EE8744C2}" destId="{BE61E9F8-E1E0-4E48-9D15-E4CC51A6A2F5}" srcOrd="1" destOrd="0" presId="urn:microsoft.com/office/officeart/2008/layout/NameandTitleOrganizationalChart"/>
    <dgm:cxn modelId="{1859FB0D-A34E-4E67-8A4D-06273732B20C}" type="presParOf" srcId="{371A6FAF-5D63-4650-A982-7FF3EE8744C2}" destId="{93DB9541-1D69-47A7-8992-4705DA30CB05}" srcOrd="2" destOrd="0" presId="urn:microsoft.com/office/officeart/2008/layout/NameandTitleOrganizationalChart"/>
    <dgm:cxn modelId="{146EE3FA-3170-4B50-9D7F-6E8F69EEF31E}" type="presParOf" srcId="{1036417A-DDD4-44B9-9587-267712B92AA3}" destId="{A5FCC9A8-0667-48CE-8133-BE6DB2B9F924}" srcOrd="1" destOrd="0" presId="urn:microsoft.com/office/officeart/2008/layout/NameandTitleOrganizationalChart"/>
    <dgm:cxn modelId="{C6057D69-9549-433A-A613-0D941C7E7BC4}" type="presParOf" srcId="{A5FCC9A8-0667-48CE-8133-BE6DB2B9F924}" destId="{BCE80076-A606-421D-91F1-EE7BC43377F9}" srcOrd="0" destOrd="0" presId="urn:microsoft.com/office/officeart/2008/layout/NameandTitleOrganizationalChart"/>
    <dgm:cxn modelId="{F13EBDAB-6D59-444F-834C-A546821BA918}" type="presParOf" srcId="{A5FCC9A8-0667-48CE-8133-BE6DB2B9F924}" destId="{39273208-8A1B-461E-A3AF-25F641A28DB3}" srcOrd="1" destOrd="0" presId="urn:microsoft.com/office/officeart/2008/layout/NameandTitleOrganizationalChart"/>
    <dgm:cxn modelId="{94753B9F-1250-48BA-ACE5-EFF179D77EDA}" type="presParOf" srcId="{39273208-8A1B-461E-A3AF-25F641A28DB3}" destId="{44BE7071-1199-4B93-AB90-0DCB35242950}" srcOrd="0" destOrd="0" presId="urn:microsoft.com/office/officeart/2008/layout/NameandTitleOrganizationalChart"/>
    <dgm:cxn modelId="{3672994A-E85E-4196-95BD-56F62CB4FB31}" type="presParOf" srcId="{44BE7071-1199-4B93-AB90-0DCB35242950}" destId="{DDB3E26F-B247-41DD-8A51-6A7AB095F77A}" srcOrd="0" destOrd="0" presId="urn:microsoft.com/office/officeart/2008/layout/NameandTitleOrganizationalChart"/>
    <dgm:cxn modelId="{5A363337-6B53-4F94-9733-6A5662C1466A}" type="presParOf" srcId="{44BE7071-1199-4B93-AB90-0DCB35242950}" destId="{FD74EC36-6E46-4F31-AD19-883670B9A199}" srcOrd="1" destOrd="0" presId="urn:microsoft.com/office/officeart/2008/layout/NameandTitleOrganizationalChart"/>
    <dgm:cxn modelId="{8C5C606C-F00B-4D7D-99E5-DC8F5AF1AD55}" type="presParOf" srcId="{44BE7071-1199-4B93-AB90-0DCB35242950}" destId="{D0DE9C11-DEDD-4B6A-8FF0-7C1BFE8DFADB}" srcOrd="2" destOrd="0" presId="urn:microsoft.com/office/officeart/2008/layout/NameandTitleOrganizationalChart"/>
    <dgm:cxn modelId="{D2D20364-13A7-4CB5-A121-1DC8CDB8E932}" type="presParOf" srcId="{39273208-8A1B-461E-A3AF-25F641A28DB3}" destId="{D0CF492A-120F-432E-BE5C-119F18D0F5FC}" srcOrd="1" destOrd="0" presId="urn:microsoft.com/office/officeart/2008/layout/NameandTitleOrganizationalChart"/>
    <dgm:cxn modelId="{B11AF41F-4E63-475F-9B0B-C8B2D436EA5C}" type="presParOf" srcId="{39273208-8A1B-461E-A3AF-25F641A28DB3}" destId="{E12CC29A-373E-4ED9-A983-3DB6B0F12854}" srcOrd="2" destOrd="0" presId="urn:microsoft.com/office/officeart/2008/layout/NameandTitleOrganizationalChart"/>
    <dgm:cxn modelId="{A0A9912D-D7B3-457A-96F5-40271A82BEA6}" type="presParOf" srcId="{A5FCC9A8-0667-48CE-8133-BE6DB2B9F924}" destId="{4D46CB0B-A742-4264-8843-67E9B98CF7EA}" srcOrd="2" destOrd="0" presId="urn:microsoft.com/office/officeart/2008/layout/NameandTitleOrganizationalChart"/>
    <dgm:cxn modelId="{BB3CE9BF-4B9D-4862-86C5-89B8EA788F7C}" type="presParOf" srcId="{A5FCC9A8-0667-48CE-8133-BE6DB2B9F924}" destId="{C0958569-7563-4215-B56B-CA90BCD6F8ED}" srcOrd="3" destOrd="0" presId="urn:microsoft.com/office/officeart/2008/layout/NameandTitleOrganizationalChart"/>
    <dgm:cxn modelId="{E3B230D9-5840-4CA6-B8DB-2AF58C303694}" type="presParOf" srcId="{C0958569-7563-4215-B56B-CA90BCD6F8ED}" destId="{1AD5C8C8-B7E0-49F9-BE45-7FB8672BDA22}" srcOrd="0" destOrd="0" presId="urn:microsoft.com/office/officeart/2008/layout/NameandTitleOrganizationalChart"/>
    <dgm:cxn modelId="{D9DA8F89-A489-41D9-AD22-FE9A0A5A6192}" type="presParOf" srcId="{1AD5C8C8-B7E0-49F9-BE45-7FB8672BDA22}" destId="{5C1206A6-F995-46BE-B884-F76AE284BF8B}" srcOrd="0" destOrd="0" presId="urn:microsoft.com/office/officeart/2008/layout/NameandTitleOrganizationalChart"/>
    <dgm:cxn modelId="{2CAC3447-BA75-43C5-8970-F05E9DC07888}" type="presParOf" srcId="{1AD5C8C8-B7E0-49F9-BE45-7FB8672BDA22}" destId="{65F1C07E-F1B3-4EEE-943C-2B43301B61F9}" srcOrd="1" destOrd="0" presId="urn:microsoft.com/office/officeart/2008/layout/NameandTitleOrganizationalChart"/>
    <dgm:cxn modelId="{50356A0A-EFC0-471B-A767-01058DEEFCCF}" type="presParOf" srcId="{1AD5C8C8-B7E0-49F9-BE45-7FB8672BDA22}" destId="{F24124DF-B4F7-442F-ABD4-2170F1D770EE}" srcOrd="2" destOrd="0" presId="urn:microsoft.com/office/officeart/2008/layout/NameandTitleOrganizationalChart"/>
    <dgm:cxn modelId="{0B7A33B1-23C5-4C7D-BDB4-905A05129E9B}" type="presParOf" srcId="{C0958569-7563-4215-B56B-CA90BCD6F8ED}" destId="{A73B0407-24E3-4CC0-BDD6-C4D87C5FD376}" srcOrd="1" destOrd="0" presId="urn:microsoft.com/office/officeart/2008/layout/NameandTitleOrganizationalChart"/>
    <dgm:cxn modelId="{27153CC3-6A8D-4618-AADC-E5D7B79A6C82}" type="presParOf" srcId="{C0958569-7563-4215-B56B-CA90BCD6F8ED}" destId="{56EC68FC-2FA9-4912-98CE-D0A772835304}" srcOrd="2" destOrd="0" presId="urn:microsoft.com/office/officeart/2008/layout/NameandTitleOrganizationalChart"/>
    <dgm:cxn modelId="{AF735B70-5254-48C5-88C8-680E1E9E84CC}" type="presParOf" srcId="{A5FCC9A8-0667-48CE-8133-BE6DB2B9F924}" destId="{1ED66B2C-B39B-4435-92BB-9A898AAE9D7F}" srcOrd="4" destOrd="0" presId="urn:microsoft.com/office/officeart/2008/layout/NameandTitleOrganizationalChart"/>
    <dgm:cxn modelId="{BCC8E865-688E-45BE-86BA-78C06CAF6C14}" type="presParOf" srcId="{A5FCC9A8-0667-48CE-8133-BE6DB2B9F924}" destId="{C8A1F389-3DEE-4D56-B198-275B1F308791}" srcOrd="5" destOrd="0" presId="urn:microsoft.com/office/officeart/2008/layout/NameandTitleOrganizationalChart"/>
    <dgm:cxn modelId="{FE666B53-6E97-45A7-B52D-540ED96AFAFC}" type="presParOf" srcId="{C8A1F389-3DEE-4D56-B198-275B1F308791}" destId="{42032C8C-96EC-4915-8596-5C6BE8985AE7}" srcOrd="0" destOrd="0" presId="urn:microsoft.com/office/officeart/2008/layout/NameandTitleOrganizationalChart"/>
    <dgm:cxn modelId="{245E43CB-0B63-48D1-B427-87AB5BFD1724}" type="presParOf" srcId="{42032C8C-96EC-4915-8596-5C6BE8985AE7}" destId="{5005EECF-BE2D-4311-84A5-57A3CD3FEC4E}" srcOrd="0" destOrd="0" presId="urn:microsoft.com/office/officeart/2008/layout/NameandTitleOrganizationalChart"/>
    <dgm:cxn modelId="{408D6DA9-5AFF-44F6-8BA5-D7E8F23B8A60}" type="presParOf" srcId="{42032C8C-96EC-4915-8596-5C6BE8985AE7}" destId="{423F05F8-77B3-44C4-9002-0BB76D4B8E17}" srcOrd="1" destOrd="0" presId="urn:microsoft.com/office/officeart/2008/layout/NameandTitleOrganizationalChart"/>
    <dgm:cxn modelId="{66538202-4EE9-40C3-B38D-9381429E1484}" type="presParOf" srcId="{42032C8C-96EC-4915-8596-5C6BE8985AE7}" destId="{C229E414-443B-43B2-9B01-E4D9EB7AC091}" srcOrd="2" destOrd="0" presId="urn:microsoft.com/office/officeart/2008/layout/NameandTitleOrganizationalChart"/>
    <dgm:cxn modelId="{09179F42-AB3B-489F-A6E6-A69C7A9EDD29}" type="presParOf" srcId="{C8A1F389-3DEE-4D56-B198-275B1F308791}" destId="{0B964BAE-C9E8-44F1-B2B5-B81C00CFB7B3}" srcOrd="1" destOrd="0" presId="urn:microsoft.com/office/officeart/2008/layout/NameandTitleOrganizationalChart"/>
    <dgm:cxn modelId="{8C476AAB-D5A1-4E53-8C02-6CF46024E518}" type="presParOf" srcId="{C8A1F389-3DEE-4D56-B198-275B1F308791}" destId="{7EBB54EF-C580-42AF-B4BF-9CD2391D428F}" srcOrd="2" destOrd="0" presId="urn:microsoft.com/office/officeart/2008/layout/NameandTitleOrganizationalChart"/>
    <dgm:cxn modelId="{0FA5AE99-7D15-4E48-8694-34BC31B7D3F6}" type="presParOf" srcId="{A5FCC9A8-0667-48CE-8133-BE6DB2B9F924}" destId="{96C9E5E6-FF6B-4527-8497-1BC65A3EC22C}" srcOrd="6" destOrd="0" presId="urn:microsoft.com/office/officeart/2008/layout/NameandTitleOrganizationalChart"/>
    <dgm:cxn modelId="{6C16E55F-9028-4D96-95F0-0624372136DC}" type="presParOf" srcId="{A5FCC9A8-0667-48CE-8133-BE6DB2B9F924}" destId="{FD347A68-B16D-43E3-AB2F-CC1ACD305A59}" srcOrd="7" destOrd="0" presId="urn:microsoft.com/office/officeart/2008/layout/NameandTitleOrganizationalChart"/>
    <dgm:cxn modelId="{4336616F-70C5-47D1-A6FE-5560C114A7C9}" type="presParOf" srcId="{FD347A68-B16D-43E3-AB2F-CC1ACD305A59}" destId="{EDC69A87-DF85-417C-9BE8-514FCBB37584}" srcOrd="0" destOrd="0" presId="urn:microsoft.com/office/officeart/2008/layout/NameandTitleOrganizationalChart"/>
    <dgm:cxn modelId="{8B32CA5C-F44E-4F07-A689-2CB5AB8F5A1D}" type="presParOf" srcId="{EDC69A87-DF85-417C-9BE8-514FCBB37584}" destId="{10B2B955-47BC-4902-A6CD-5F3A8B8C1BB6}" srcOrd="0" destOrd="0" presId="urn:microsoft.com/office/officeart/2008/layout/NameandTitleOrganizationalChart"/>
    <dgm:cxn modelId="{408C2CC7-6E57-4878-8240-FB89F9C9F14D}" type="presParOf" srcId="{EDC69A87-DF85-417C-9BE8-514FCBB37584}" destId="{A5941EEA-057C-40B5-83A5-DE1AB6A4DD38}" srcOrd="1" destOrd="0" presId="urn:microsoft.com/office/officeart/2008/layout/NameandTitleOrganizationalChart"/>
    <dgm:cxn modelId="{CB302DA1-640F-4D3B-9765-D1E5F8DB3A18}" type="presParOf" srcId="{EDC69A87-DF85-417C-9BE8-514FCBB37584}" destId="{1BB9A562-CB66-4C05-8440-03C03834BD61}" srcOrd="2" destOrd="0" presId="urn:microsoft.com/office/officeart/2008/layout/NameandTitleOrganizationalChart"/>
    <dgm:cxn modelId="{77C5DA64-71F4-4E34-B1CB-65A8317FD214}" type="presParOf" srcId="{FD347A68-B16D-43E3-AB2F-CC1ACD305A59}" destId="{3716F8E7-6AE0-448C-82B8-B31FB9194DB1}" srcOrd="1" destOrd="0" presId="urn:microsoft.com/office/officeart/2008/layout/NameandTitleOrganizationalChart"/>
    <dgm:cxn modelId="{A33A951C-EB0F-44EB-871D-FB8FAA0A044B}" type="presParOf" srcId="{FD347A68-B16D-43E3-AB2F-CC1ACD305A59}" destId="{E2A4B95D-3202-4A0B-934B-8C97AB22DDDB}" srcOrd="2" destOrd="0" presId="urn:microsoft.com/office/officeart/2008/layout/NameandTitleOrganizationalChart"/>
    <dgm:cxn modelId="{A47F9ED6-6707-4B8A-9F2C-F9E8F5F78DAE}" type="presParOf" srcId="{A5FCC9A8-0667-48CE-8133-BE6DB2B9F924}" destId="{F860A9D2-A60D-44B3-BE12-38EAFAAFED5D}" srcOrd="8" destOrd="0" presId="urn:microsoft.com/office/officeart/2008/layout/NameandTitleOrganizationalChart"/>
    <dgm:cxn modelId="{BDADF2B5-41AB-4F46-A3E5-762061474FA7}" type="presParOf" srcId="{A5FCC9A8-0667-48CE-8133-BE6DB2B9F924}" destId="{A3A1F073-0861-4182-A374-7D6B720EBCC5}" srcOrd="9" destOrd="0" presId="urn:microsoft.com/office/officeart/2008/layout/NameandTitleOrganizationalChart"/>
    <dgm:cxn modelId="{E0B0B9A9-F8D2-44D6-B7A5-7C3CE2BC19ED}" type="presParOf" srcId="{A3A1F073-0861-4182-A374-7D6B720EBCC5}" destId="{D4039A47-25D4-4CDB-AEF2-D9538B76FB77}" srcOrd="0" destOrd="0" presId="urn:microsoft.com/office/officeart/2008/layout/NameandTitleOrganizationalChart"/>
    <dgm:cxn modelId="{FA8723CB-8296-45A4-BB85-CB1021D9E630}" type="presParOf" srcId="{D4039A47-25D4-4CDB-AEF2-D9538B76FB77}" destId="{4F73B574-9E2F-4F4B-930D-83B039290AC2}" srcOrd="0" destOrd="0" presId="urn:microsoft.com/office/officeart/2008/layout/NameandTitleOrganizationalChart"/>
    <dgm:cxn modelId="{E146BF50-5F20-4487-A3FD-B124B354F175}" type="presParOf" srcId="{D4039A47-25D4-4CDB-AEF2-D9538B76FB77}" destId="{BA80DC18-6160-4EDA-913E-141016FFFA8B}" srcOrd="1" destOrd="0" presId="urn:microsoft.com/office/officeart/2008/layout/NameandTitleOrganizationalChart"/>
    <dgm:cxn modelId="{DAAE5226-B463-4969-8AEF-053442595C99}" type="presParOf" srcId="{D4039A47-25D4-4CDB-AEF2-D9538B76FB77}" destId="{9E09F3DC-9EC4-48D7-B5AC-7D922C59FDA1}" srcOrd="2" destOrd="0" presId="urn:microsoft.com/office/officeart/2008/layout/NameandTitleOrganizationalChart"/>
    <dgm:cxn modelId="{3478BE9B-46F9-49F1-9604-208C2A8AD78D}" type="presParOf" srcId="{A3A1F073-0861-4182-A374-7D6B720EBCC5}" destId="{2D8F64FD-F628-47E4-A32B-91DC42FFDC78}" srcOrd="1" destOrd="0" presId="urn:microsoft.com/office/officeart/2008/layout/NameandTitleOrganizationalChart"/>
    <dgm:cxn modelId="{0A7AD45C-059B-48B2-A0AC-0A83A184AAB2}" type="presParOf" srcId="{A3A1F073-0861-4182-A374-7D6B720EBCC5}" destId="{B95076B0-E2F8-4FD0-81E5-B588CC34D9FD}" srcOrd="2" destOrd="0" presId="urn:microsoft.com/office/officeart/2008/layout/NameandTitleOrganizationalChart"/>
    <dgm:cxn modelId="{A3254D76-8316-45EE-A2D5-9BB8F1EFE5AB}" type="presParOf" srcId="{A5FCC9A8-0667-48CE-8133-BE6DB2B9F924}" destId="{DCE63FA8-9293-480D-9BAB-54C91EB9BBFA}" srcOrd="10" destOrd="0" presId="urn:microsoft.com/office/officeart/2008/layout/NameandTitleOrganizationalChart"/>
    <dgm:cxn modelId="{391BD80C-A19D-441F-B222-6D82537D86B7}" type="presParOf" srcId="{A5FCC9A8-0667-48CE-8133-BE6DB2B9F924}" destId="{1CF9F7E1-7505-4FF3-B22E-E9D50D10A119}" srcOrd="11" destOrd="0" presId="urn:microsoft.com/office/officeart/2008/layout/NameandTitleOrganizationalChart"/>
    <dgm:cxn modelId="{3852C27F-B36B-4B84-9B4D-B1674AB862E8}" type="presParOf" srcId="{1CF9F7E1-7505-4FF3-B22E-E9D50D10A119}" destId="{54D94A3A-2675-4281-8FF7-C16557154291}" srcOrd="0" destOrd="0" presId="urn:microsoft.com/office/officeart/2008/layout/NameandTitleOrganizationalChart"/>
    <dgm:cxn modelId="{90C128C3-2A68-405D-842B-657E466C04E0}" type="presParOf" srcId="{54D94A3A-2675-4281-8FF7-C16557154291}" destId="{47317544-94AB-4C36-9EE3-3CB5E1EC650C}" srcOrd="0" destOrd="0" presId="urn:microsoft.com/office/officeart/2008/layout/NameandTitleOrganizationalChart"/>
    <dgm:cxn modelId="{A4F42BDA-E3EA-45CA-9C51-F69AE831E8BA}" type="presParOf" srcId="{54D94A3A-2675-4281-8FF7-C16557154291}" destId="{6BE56066-0037-4EA8-9BF3-7AA0BE7C4A87}" srcOrd="1" destOrd="0" presId="urn:microsoft.com/office/officeart/2008/layout/NameandTitleOrganizationalChart"/>
    <dgm:cxn modelId="{4C40CB3B-6F38-4A08-B27C-BCB795323A9F}" type="presParOf" srcId="{54D94A3A-2675-4281-8FF7-C16557154291}" destId="{A94895E0-F61B-49C1-A677-A38EC50C51E6}" srcOrd="2" destOrd="0" presId="urn:microsoft.com/office/officeart/2008/layout/NameandTitleOrganizationalChart"/>
    <dgm:cxn modelId="{7F439B51-DDDE-48E7-B68C-F9B7105E8FFE}" type="presParOf" srcId="{1CF9F7E1-7505-4FF3-B22E-E9D50D10A119}" destId="{D20FEB79-D4EA-458C-812B-C082B9D09D67}" srcOrd="1" destOrd="0" presId="urn:microsoft.com/office/officeart/2008/layout/NameandTitleOrganizationalChart"/>
    <dgm:cxn modelId="{56391B3F-8D7B-441F-B1A3-FC47367522DD}" type="presParOf" srcId="{1CF9F7E1-7505-4FF3-B22E-E9D50D10A119}" destId="{6473718F-FFDD-4929-B8C3-C39C2CC15550}" srcOrd="2" destOrd="0" presId="urn:microsoft.com/office/officeart/2008/layout/NameandTitleOrganizationalChart"/>
    <dgm:cxn modelId="{F1B0D85A-2F83-49D8-86D6-295B12AA827D}" type="presParOf" srcId="{1036417A-DDD4-44B9-9587-267712B92AA3}" destId="{31757FCC-56A9-4B75-B49F-1E81BE958386}" srcOrd="2" destOrd="0" presId="urn:microsoft.com/office/officeart/2008/layout/NameandTitleOrganizationalChart"/>
    <dgm:cxn modelId="{F1BE8DBA-9A12-470E-8F79-3FC782C2B777}" type="presParOf" srcId="{F98637F2-47AB-4DC6-9DF7-2477D42DE54E}" destId="{E835A15E-653A-4019-9551-777F72694B1E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63FA8-9293-480D-9BAB-54C91EB9BBFA}">
      <dsp:nvSpPr>
        <dsp:cNvPr id="0" name=""/>
        <dsp:cNvSpPr/>
      </dsp:nvSpPr>
      <dsp:spPr>
        <a:xfrm>
          <a:off x="4830956" y="2022546"/>
          <a:ext cx="4345767" cy="882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7615"/>
              </a:lnTo>
              <a:lnTo>
                <a:pt x="4345767" y="737615"/>
              </a:lnTo>
              <a:lnTo>
                <a:pt x="4345767" y="88205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60A9D2-A60D-44B3-BE12-38EAFAAFED5D}">
      <dsp:nvSpPr>
        <dsp:cNvPr id="0" name=""/>
        <dsp:cNvSpPr/>
      </dsp:nvSpPr>
      <dsp:spPr>
        <a:xfrm>
          <a:off x="4830956" y="2022546"/>
          <a:ext cx="2675230" cy="8820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7612"/>
              </a:lnTo>
              <a:lnTo>
                <a:pt x="2675230" y="737612"/>
              </a:lnTo>
              <a:lnTo>
                <a:pt x="2675230" y="8820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C9E5E6-FF6B-4527-8497-1BC65A3EC22C}">
      <dsp:nvSpPr>
        <dsp:cNvPr id="0" name=""/>
        <dsp:cNvSpPr/>
      </dsp:nvSpPr>
      <dsp:spPr>
        <a:xfrm>
          <a:off x="4830956" y="2022546"/>
          <a:ext cx="916938" cy="882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7615"/>
              </a:lnTo>
              <a:lnTo>
                <a:pt x="916938" y="737615"/>
              </a:lnTo>
              <a:lnTo>
                <a:pt x="916938" y="88205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D66B2C-B39B-4435-92BB-9A898AAE9D7F}">
      <dsp:nvSpPr>
        <dsp:cNvPr id="0" name=""/>
        <dsp:cNvSpPr/>
      </dsp:nvSpPr>
      <dsp:spPr>
        <a:xfrm>
          <a:off x="4003123" y="2022546"/>
          <a:ext cx="827832" cy="882052"/>
        </a:xfrm>
        <a:custGeom>
          <a:avLst/>
          <a:gdLst/>
          <a:ahLst/>
          <a:cxnLst/>
          <a:rect l="0" t="0" r="0" b="0"/>
          <a:pathLst>
            <a:path>
              <a:moveTo>
                <a:pt x="827832" y="0"/>
              </a:moveTo>
              <a:lnTo>
                <a:pt x="827832" y="737617"/>
              </a:lnTo>
              <a:lnTo>
                <a:pt x="0" y="737617"/>
              </a:lnTo>
              <a:lnTo>
                <a:pt x="0" y="88205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46CB0B-A742-4264-8843-67E9B98CF7EA}">
      <dsp:nvSpPr>
        <dsp:cNvPr id="0" name=""/>
        <dsp:cNvSpPr/>
      </dsp:nvSpPr>
      <dsp:spPr>
        <a:xfrm>
          <a:off x="2350072" y="2022546"/>
          <a:ext cx="2480883" cy="882052"/>
        </a:xfrm>
        <a:custGeom>
          <a:avLst/>
          <a:gdLst/>
          <a:ahLst/>
          <a:cxnLst/>
          <a:rect l="0" t="0" r="0" b="0"/>
          <a:pathLst>
            <a:path>
              <a:moveTo>
                <a:pt x="2480883" y="0"/>
              </a:moveTo>
              <a:lnTo>
                <a:pt x="2480883" y="737617"/>
              </a:lnTo>
              <a:lnTo>
                <a:pt x="0" y="737617"/>
              </a:lnTo>
              <a:lnTo>
                <a:pt x="0" y="88205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E80076-A606-421D-91F1-EE7BC43377F9}">
      <dsp:nvSpPr>
        <dsp:cNvPr id="0" name=""/>
        <dsp:cNvSpPr/>
      </dsp:nvSpPr>
      <dsp:spPr>
        <a:xfrm>
          <a:off x="694660" y="2022546"/>
          <a:ext cx="4136295" cy="882050"/>
        </a:xfrm>
        <a:custGeom>
          <a:avLst/>
          <a:gdLst/>
          <a:ahLst/>
          <a:cxnLst/>
          <a:rect l="0" t="0" r="0" b="0"/>
          <a:pathLst>
            <a:path>
              <a:moveTo>
                <a:pt x="4136295" y="0"/>
              </a:moveTo>
              <a:lnTo>
                <a:pt x="4136295" y="737615"/>
              </a:lnTo>
              <a:lnTo>
                <a:pt x="0" y="737615"/>
              </a:lnTo>
              <a:lnTo>
                <a:pt x="0" y="88205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C493D4-5DAE-4240-9C19-101CE47E1C2A}">
      <dsp:nvSpPr>
        <dsp:cNvPr id="0" name=""/>
        <dsp:cNvSpPr/>
      </dsp:nvSpPr>
      <dsp:spPr>
        <a:xfrm>
          <a:off x="4785236" y="1029314"/>
          <a:ext cx="91440" cy="528476"/>
        </a:xfrm>
        <a:custGeom>
          <a:avLst/>
          <a:gdLst/>
          <a:ahLst/>
          <a:cxnLst/>
          <a:rect l="0" t="0" r="0" b="0"/>
          <a:pathLst>
            <a:path>
              <a:moveTo>
                <a:pt x="45731" y="0"/>
              </a:moveTo>
              <a:lnTo>
                <a:pt x="45731" y="384041"/>
              </a:lnTo>
              <a:lnTo>
                <a:pt x="45720" y="384041"/>
              </a:lnTo>
              <a:lnTo>
                <a:pt x="45720" y="5284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890B41-9522-4F96-BBD9-FED138BE044F}">
      <dsp:nvSpPr>
        <dsp:cNvPr id="0" name=""/>
        <dsp:cNvSpPr/>
      </dsp:nvSpPr>
      <dsp:spPr>
        <a:xfrm>
          <a:off x="4233190" y="410309"/>
          <a:ext cx="1195554" cy="6190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73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Svet zavoda</a:t>
          </a:r>
        </a:p>
      </dsp:txBody>
      <dsp:txXfrm>
        <a:off x="4233190" y="410309"/>
        <a:ext cx="1195554" cy="619005"/>
      </dsp:txXfrm>
    </dsp:sp>
    <dsp:sp modelId="{E7674692-76D5-4AB6-AEAB-DE414557DA8E}">
      <dsp:nvSpPr>
        <dsp:cNvPr id="0" name=""/>
        <dsp:cNvSpPr/>
      </dsp:nvSpPr>
      <dsp:spPr>
        <a:xfrm>
          <a:off x="3535538" y="925165"/>
          <a:ext cx="2888380" cy="3526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50" kern="1200"/>
            <a:t>Organ upravljanja zavoda s 13 člani</a:t>
          </a:r>
        </a:p>
      </dsp:txBody>
      <dsp:txXfrm>
        <a:off x="3535538" y="925165"/>
        <a:ext cx="2888380" cy="352634"/>
      </dsp:txXfrm>
    </dsp:sp>
    <dsp:sp modelId="{C22D2A26-8DD3-47BF-AB97-C57458C5F8E3}">
      <dsp:nvSpPr>
        <dsp:cNvPr id="0" name=""/>
        <dsp:cNvSpPr/>
      </dsp:nvSpPr>
      <dsp:spPr>
        <a:xfrm>
          <a:off x="4233178" y="1557791"/>
          <a:ext cx="1195554" cy="4647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73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Direktor</a:t>
          </a:r>
        </a:p>
      </dsp:txBody>
      <dsp:txXfrm>
        <a:off x="4233178" y="1557791"/>
        <a:ext cx="1195554" cy="464755"/>
      </dsp:txXfrm>
    </dsp:sp>
    <dsp:sp modelId="{BE61E9F8-E1E0-4E48-9D15-E4CC51A6A2F5}">
      <dsp:nvSpPr>
        <dsp:cNvPr id="0" name=""/>
        <dsp:cNvSpPr/>
      </dsp:nvSpPr>
      <dsp:spPr>
        <a:xfrm>
          <a:off x="2339565" y="1935696"/>
          <a:ext cx="5404668" cy="3161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5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Poslovni organ zavod, ki organizira in vodi delo in poslovanje zavoda, ter ga zastopa</a:t>
          </a:r>
        </a:p>
      </dsp:txBody>
      <dsp:txXfrm>
        <a:off x="2339565" y="1935696"/>
        <a:ext cx="5404668" cy="316177"/>
      </dsp:txXfrm>
    </dsp:sp>
    <dsp:sp modelId="{DDB3E26F-B247-41DD-8A51-6A7AB095F77A}">
      <dsp:nvSpPr>
        <dsp:cNvPr id="0" name=""/>
        <dsp:cNvSpPr/>
      </dsp:nvSpPr>
      <dsp:spPr>
        <a:xfrm>
          <a:off x="96883" y="2904597"/>
          <a:ext cx="1195554" cy="6190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73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Skupne službe</a:t>
          </a:r>
        </a:p>
      </dsp:txBody>
      <dsp:txXfrm>
        <a:off x="96883" y="2904597"/>
        <a:ext cx="1195554" cy="619005"/>
      </dsp:txXfrm>
    </dsp:sp>
    <dsp:sp modelId="{FD74EC36-6E46-4F31-AD19-883670B9A199}">
      <dsp:nvSpPr>
        <dsp:cNvPr id="0" name=""/>
        <dsp:cNvSpPr/>
      </dsp:nvSpPr>
      <dsp:spPr>
        <a:xfrm>
          <a:off x="385210" y="3453557"/>
          <a:ext cx="1075999" cy="15952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/>
            <a:t>- Administracija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/>
            <a:t>- Računovodstvo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/>
            <a:t>- Marketing</a:t>
          </a:r>
          <a:br>
            <a:rPr lang="sl-SI" sz="1000" kern="1200"/>
          </a:br>
          <a:br>
            <a:rPr lang="sl-SI" sz="1000" kern="1200"/>
          </a:br>
          <a:r>
            <a:rPr lang="sl-SI" sz="1000" b="1" kern="1200"/>
            <a:t>Financiranje</a:t>
          </a:r>
          <a:r>
            <a:rPr lang="sl-SI" sz="1000" kern="1200"/>
            <a:t> po ključu:</a:t>
          </a:r>
          <a:br>
            <a:rPr lang="sl-SI" sz="1000" kern="1200"/>
          </a:br>
          <a:r>
            <a:rPr lang="sl-SI" sz="1000" kern="1200"/>
            <a:t>½ Občina Bovec, </a:t>
          </a:r>
          <a:br>
            <a:rPr lang="sl-SI" sz="1000" kern="1200"/>
          </a:br>
          <a:r>
            <a:rPr lang="sl-SI" sz="1000" kern="1200"/>
            <a:t>¼ Občina Kobarid</a:t>
          </a:r>
          <a:br>
            <a:rPr lang="sl-SI" sz="1000" kern="1200"/>
          </a:br>
          <a:r>
            <a:rPr lang="sl-SI" sz="1000" kern="1200"/>
            <a:t> ¼ Občina Tolmin</a:t>
          </a:r>
        </a:p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/>
        </a:p>
      </dsp:txBody>
      <dsp:txXfrm>
        <a:off x="385210" y="3453557"/>
        <a:ext cx="1075999" cy="1595207"/>
      </dsp:txXfrm>
    </dsp:sp>
    <dsp:sp modelId="{5C1206A6-F995-46BE-B884-F76AE284BF8B}">
      <dsp:nvSpPr>
        <dsp:cNvPr id="0" name=""/>
        <dsp:cNvSpPr/>
      </dsp:nvSpPr>
      <dsp:spPr>
        <a:xfrm>
          <a:off x="1752295" y="2904599"/>
          <a:ext cx="1195554" cy="6190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73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TIC Bovec</a:t>
          </a:r>
        </a:p>
      </dsp:txBody>
      <dsp:txXfrm>
        <a:off x="1752295" y="2904599"/>
        <a:ext cx="1195554" cy="619005"/>
      </dsp:txXfrm>
    </dsp:sp>
    <dsp:sp modelId="{65F1C07E-F1B3-4EEE-943C-2B43301B61F9}">
      <dsp:nvSpPr>
        <dsp:cNvPr id="0" name=""/>
        <dsp:cNvSpPr/>
      </dsp:nvSpPr>
      <dsp:spPr>
        <a:xfrm>
          <a:off x="1901554" y="3464635"/>
          <a:ext cx="1197576" cy="23094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/>
            <a:t>- Upravljanje </a:t>
          </a:r>
          <a:r>
            <a:rPr lang="sl-SI" sz="1000" kern="1200" err="1"/>
            <a:t>TICa</a:t>
          </a:r>
          <a:endParaRPr lang="sl-SI" sz="1000" kern="120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/>
            <a:t>- Trgovsko blago</a:t>
          </a:r>
          <a:br>
            <a:rPr lang="sl-SI" sz="1000" kern="1200"/>
          </a:br>
          <a:r>
            <a:rPr lang="sl-SI" sz="1000" kern="1200"/>
            <a:t>- </a:t>
          </a:r>
          <a:r>
            <a:rPr lang="sl-SI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Program v dogovoru z Občino Bovec (zloženke</a:t>
          </a:r>
          <a:r>
            <a:rPr lang="sl-SI" sz="1000" kern="1200"/>
            <a:t>, pohodniške poti, </a:t>
          </a:r>
          <a:r>
            <a:rPr lang="sl-SI" sz="1000" kern="1200" err="1"/>
            <a:t>Šunikov</a:t>
          </a:r>
          <a:r>
            <a:rPr lang="sl-SI" sz="1000" kern="1200"/>
            <a:t> vodni gaj,  drsališče, silvestrovanje, podpora prireditvam BOFF, </a:t>
          </a:r>
          <a:r>
            <a:rPr lang="sl-SI" sz="1000" kern="1200" err="1"/>
            <a:t>Blitz</a:t>
          </a:r>
          <a:r>
            <a:rPr lang="sl-SI" sz="1000" kern="1200"/>
            <a:t> Bovec Maraton)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b="1" kern="1200"/>
            <a:t>Financiranje</a:t>
          </a:r>
          <a:r>
            <a:rPr lang="sl-SI" sz="1000" kern="1200"/>
            <a:t>:</a:t>
          </a:r>
          <a:br>
            <a:rPr lang="sl-SI" sz="1000" kern="1200"/>
          </a:br>
          <a:r>
            <a:rPr lang="sl-SI" sz="1000" kern="1200"/>
            <a:t>100 % Občina Bovec </a:t>
          </a:r>
        </a:p>
      </dsp:txBody>
      <dsp:txXfrm>
        <a:off x="1901554" y="3464635"/>
        <a:ext cx="1197576" cy="2309407"/>
      </dsp:txXfrm>
    </dsp:sp>
    <dsp:sp modelId="{5005EECF-BE2D-4311-84A5-57A3CD3FEC4E}">
      <dsp:nvSpPr>
        <dsp:cNvPr id="0" name=""/>
        <dsp:cNvSpPr/>
      </dsp:nvSpPr>
      <dsp:spPr>
        <a:xfrm>
          <a:off x="3405346" y="2904599"/>
          <a:ext cx="1195554" cy="6190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73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TIC Kobarid</a:t>
          </a:r>
        </a:p>
      </dsp:txBody>
      <dsp:txXfrm>
        <a:off x="3405346" y="2904599"/>
        <a:ext cx="1195554" cy="619005"/>
      </dsp:txXfrm>
    </dsp:sp>
    <dsp:sp modelId="{423F05F8-77B3-44C4-9002-0BB76D4B8E17}">
      <dsp:nvSpPr>
        <dsp:cNvPr id="0" name=""/>
        <dsp:cNvSpPr/>
      </dsp:nvSpPr>
      <dsp:spPr>
        <a:xfrm>
          <a:off x="3512447" y="3455404"/>
          <a:ext cx="1411764" cy="16605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/>
            <a:t>- Upravljanje </a:t>
          </a:r>
          <a:r>
            <a:rPr lang="sl-SI" sz="1000" kern="1200" err="1"/>
            <a:t>TICa</a:t>
          </a:r>
          <a:br>
            <a:rPr lang="sl-SI" sz="1000" kern="1200"/>
          </a:br>
          <a:r>
            <a:rPr lang="sl-SI" sz="1000" kern="1200"/>
            <a:t>- Trgovsko blago</a:t>
          </a:r>
          <a:br>
            <a:rPr lang="sl-SI" sz="1000" kern="1200"/>
          </a:br>
          <a:r>
            <a:rPr lang="sl-SI" sz="1000" kern="1200"/>
            <a:t>- Program v dogovoru z Občino Kobarid (Jestival, poletne prireditve, table, zloženke, pohodniške poti – samo Juliana Trail in AAT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b="1" kern="1200"/>
            <a:t>Financiranje</a:t>
          </a:r>
          <a:r>
            <a:rPr lang="sl-SI" sz="1000" kern="1200"/>
            <a:t>:</a:t>
          </a:r>
          <a:br>
            <a:rPr lang="sl-SI" sz="1000" kern="1200"/>
          </a:br>
          <a:r>
            <a:rPr lang="sl-SI" sz="1000" kern="1200"/>
            <a:t>100 % Občina Kobarid </a:t>
          </a:r>
        </a:p>
      </dsp:txBody>
      <dsp:txXfrm>
        <a:off x="3512447" y="3455404"/>
        <a:ext cx="1411764" cy="1660578"/>
      </dsp:txXfrm>
    </dsp:sp>
    <dsp:sp modelId="{10B2B955-47BC-4902-A6CD-5F3A8B8C1BB6}">
      <dsp:nvSpPr>
        <dsp:cNvPr id="0" name=""/>
        <dsp:cNvSpPr/>
      </dsp:nvSpPr>
      <dsp:spPr>
        <a:xfrm>
          <a:off x="5150117" y="2904597"/>
          <a:ext cx="1195554" cy="6190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73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TIC Tolmin</a:t>
          </a:r>
        </a:p>
      </dsp:txBody>
      <dsp:txXfrm>
        <a:off x="5150117" y="2904597"/>
        <a:ext cx="1195554" cy="619005"/>
      </dsp:txXfrm>
    </dsp:sp>
    <dsp:sp modelId="{A5941EEA-057C-40B5-83A5-DE1AB6A4DD38}">
      <dsp:nvSpPr>
        <dsp:cNvPr id="0" name=""/>
        <dsp:cNvSpPr/>
      </dsp:nvSpPr>
      <dsp:spPr>
        <a:xfrm>
          <a:off x="5360694" y="3438930"/>
          <a:ext cx="1316431" cy="215338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/>
            <a:t>- Upravljanje </a:t>
          </a:r>
          <a:r>
            <a:rPr lang="sl-SI" sz="1000" kern="1200" err="1"/>
            <a:t>TICa</a:t>
          </a:r>
          <a:endParaRPr lang="sl-SI" sz="1000" kern="120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/>
            <a:t>- </a:t>
          </a:r>
          <a:r>
            <a:rPr lang="sl-SI" sz="1000" b="1" kern="1200"/>
            <a:t>Info točka Podbrdo</a:t>
          </a:r>
          <a:br>
            <a:rPr lang="sl-SI" sz="1000" kern="1200"/>
          </a:br>
          <a:r>
            <a:rPr lang="sl-SI" sz="1000" kern="1200"/>
            <a:t>- Trgovsko blago</a:t>
          </a:r>
          <a:br>
            <a:rPr lang="sl-SI" sz="1000" kern="1200"/>
          </a:br>
          <a:r>
            <a:rPr lang="sl-SI" sz="1000" kern="1200"/>
            <a:t>Program v dogovoru z    - Občino Tolmin (Podpora </a:t>
          </a:r>
          <a:r>
            <a:rPr lang="sl-SI" sz="1000" kern="1200" err="1"/>
            <a:t>FrikaFest</a:t>
          </a:r>
          <a:r>
            <a:rPr lang="sl-SI" sz="1000" kern="1200"/>
            <a:t> in Festival soške postrvi, pohodniške poti, table, zloženke)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b="1" kern="1200"/>
            <a:t>Financiranje</a:t>
          </a:r>
          <a:r>
            <a:rPr lang="sl-SI" sz="1000" kern="1200"/>
            <a:t>:</a:t>
          </a:r>
          <a:br>
            <a:rPr lang="sl-SI" sz="1000" kern="1200"/>
          </a:br>
          <a:r>
            <a:rPr lang="sl-SI" sz="1000" kern="1200"/>
            <a:t>100 % Občina Tolmin </a:t>
          </a:r>
        </a:p>
      </dsp:txBody>
      <dsp:txXfrm>
        <a:off x="5360694" y="3438930"/>
        <a:ext cx="1316431" cy="2153389"/>
      </dsp:txXfrm>
    </dsp:sp>
    <dsp:sp modelId="{4F73B574-9E2F-4F4B-930D-83B039290AC2}">
      <dsp:nvSpPr>
        <dsp:cNvPr id="0" name=""/>
        <dsp:cNvSpPr/>
      </dsp:nvSpPr>
      <dsp:spPr>
        <a:xfrm>
          <a:off x="6908409" y="2904593"/>
          <a:ext cx="1195554" cy="6190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73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Infrastruktura v upravljanju</a:t>
          </a:r>
        </a:p>
      </dsp:txBody>
      <dsp:txXfrm>
        <a:off x="6908409" y="2904593"/>
        <a:ext cx="1195554" cy="619005"/>
      </dsp:txXfrm>
    </dsp:sp>
    <dsp:sp modelId="{BA80DC18-6160-4EDA-913E-141016FFFA8B}">
      <dsp:nvSpPr>
        <dsp:cNvPr id="0" name=""/>
        <dsp:cNvSpPr/>
      </dsp:nvSpPr>
      <dsp:spPr>
        <a:xfrm>
          <a:off x="7102315" y="3459305"/>
          <a:ext cx="1241681" cy="14922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/>
            <a:t>Tolminska korita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/>
            <a:t>Javorca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/>
            <a:t>Trdnjava Kluže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/>
            <a:t>Parkirišče </a:t>
          </a:r>
          <a:r>
            <a:rPr lang="sl-SI" sz="1000" kern="1200" err="1"/>
            <a:t>Virje</a:t>
          </a:r>
          <a:endParaRPr lang="sl-SI" sz="1000" kern="120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b="1" kern="1200"/>
            <a:t>Financiranje</a:t>
          </a:r>
          <a:r>
            <a:rPr lang="sl-SI" sz="1000" kern="1200"/>
            <a:t>:</a:t>
          </a:r>
          <a:br>
            <a:rPr lang="sl-SI" sz="1000" kern="1200"/>
          </a:br>
          <a:r>
            <a:rPr lang="sl-SI" sz="1000" kern="1200"/>
            <a:t>lastni prihodek ali po dogovoru s posamezno občino</a:t>
          </a:r>
        </a:p>
      </dsp:txBody>
      <dsp:txXfrm>
        <a:off x="7102315" y="3459305"/>
        <a:ext cx="1241681" cy="1492297"/>
      </dsp:txXfrm>
    </dsp:sp>
    <dsp:sp modelId="{47317544-94AB-4C36-9EE3-3CB5E1EC650C}">
      <dsp:nvSpPr>
        <dsp:cNvPr id="0" name=""/>
        <dsp:cNvSpPr/>
      </dsp:nvSpPr>
      <dsp:spPr>
        <a:xfrm>
          <a:off x="8578946" y="2904597"/>
          <a:ext cx="1195554" cy="6190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73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Booking center</a:t>
          </a:r>
        </a:p>
      </dsp:txBody>
      <dsp:txXfrm>
        <a:off x="8578946" y="2904597"/>
        <a:ext cx="1195554" cy="619005"/>
      </dsp:txXfrm>
    </dsp:sp>
    <dsp:sp modelId="{6BE56066-0037-4EA8-9BF3-7AA0BE7C4A87}">
      <dsp:nvSpPr>
        <dsp:cNvPr id="0" name=""/>
        <dsp:cNvSpPr/>
      </dsp:nvSpPr>
      <dsp:spPr>
        <a:xfrm>
          <a:off x="8677511" y="3430870"/>
          <a:ext cx="1322596" cy="18652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/>
            <a:t>- Rezervacije paketov na Juliana trail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/>
            <a:t>- Rezervacije paketov na Alpe Adria Trail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000" kern="1200"/>
            <a:t>- Destinacijska kartica </a:t>
          </a:r>
          <a:br>
            <a:rPr lang="sl-SI" sz="1000" kern="1200"/>
          </a:br>
          <a:br>
            <a:rPr lang="sl-SI" sz="1000" kern="1200"/>
          </a:br>
          <a:r>
            <a:rPr lang="sl-SI" sz="1000" b="1" kern="1200"/>
            <a:t>Financiranje</a:t>
          </a:r>
          <a:r>
            <a:rPr lang="sl-SI" sz="1000" kern="1200"/>
            <a:t>:</a:t>
          </a:r>
          <a:br>
            <a:rPr lang="sl-SI" sz="1000" kern="1200"/>
          </a:br>
          <a:r>
            <a:rPr lang="sl-SI" sz="1000" kern="1200"/>
            <a:t>lastni prihodek ali iz SJA (Juliana Trail)</a:t>
          </a:r>
          <a:br>
            <a:rPr lang="sl-SI" sz="1000" kern="1200"/>
          </a:br>
          <a:endParaRPr lang="sl-SI" sz="1000" kern="1200"/>
        </a:p>
      </dsp:txBody>
      <dsp:txXfrm>
        <a:off x="8677511" y="3430870"/>
        <a:ext cx="1322596" cy="1865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9:35:01.1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32 0 24575,'547'18'0,"-484"-13"0,262 27 0,-300-29 0,5 0 0,0 2 0,-1 1 0,1 1 0,-2 1 0,53 23 0,-62-23 0,0-1 0,0 0 0,1-2 0,37 6 0,-38-8 0,0 0 0,-1 2 0,0 0 0,0 1 0,31 15 0,-46-19 0,0 0 0,0 0 0,0 1 0,0-1 0,-1 1 0,1 0 0,-1 0 0,0 0 0,0 0 0,0 0 0,0 0 0,0 1 0,-1-1 0,1 0 0,-1 1 0,0 0 0,0-1 0,-1 1 0,1 0 0,-1-1 0,1 1 0,-1 0 0,0-1 0,-1 1 0,1 0 0,-2 4 0,2-3 0,-1 0 0,0 0 0,-1 0 0,1-1 0,-1 1 0,0 0 0,0-1 0,-1 1 0,1-1 0,-1 0 0,0 0 0,0 0 0,0 0 0,-1 0 0,1-1 0,-1 0 0,0 1 0,0-1 0,-5 2 0,-6 2 0,-1-1 0,0-1 0,0-1 0,0 0 0,-1-1 0,-33 2 0,-108-8 0,73 0 0,63 3 0,0 0 0,1-2 0,-1-1 0,1-1 0,0 0 0,0-2 0,-32-12 0,-2-1 0,-1 2 0,-105-17 0,0 0 0,124 24 0,0 3 0,0 1 0,-41-2 0,62 8 0,-1 0 0,0 0 0,1 2 0,-1 0 0,1 1 0,0 1 0,0 0 0,0 1 0,-21 10 0,-9 15 0,43-29 0,1 1 0,-1 0 0,1 0 0,-1 0 0,1 0 0,0 1 0,0-1 0,0 1 0,0-1 0,1 1 0,-1 0 0,1-1 0,-1 1 0,0 5 0,2-7 0,0 1 0,0-1 0,1 1 0,-1-1 0,1 1 0,-1-1 0,1 0 0,0 1 0,-1-1 0,1 0 0,0 0 0,0 1 0,0-1 0,0 0 0,0 0 0,0 0 0,0 0 0,1 0 0,-1 0 0,0-1 0,0 1 0,1 0 0,-1-1 0,0 1 0,3 0 0,43 14 0,-30-11 0,19 4 0,-1-1 0,1-2 0,1-2 0,-1-1 0,68-6 0,-11 2 0,398 2-1365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9:37:22.6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24575,'0'4'0,"0"5"0,0 6 0,0 8 0,0 3 0,0 3 0,0-1 0,0 0 0,0-1 0,0-2 0,0 0 0,0-1 0,0 0 0,0 0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9:37:24.02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97 1 24575,'-2'0'0,"0"1"0,0-1 0,0 1 0,0 0 0,0-1 0,0 1 0,0 0 0,0 0 0,0 1 0,0-1 0,1 0 0,-1 0 0,0 1 0,1-1 0,-1 1 0,1 0 0,0-1 0,0 1 0,-2 3 0,-21 39 0,21-36 0,-4 7 8,2 0 0,-1 0-1,2 1 1,0 0 0,1 0-1,-1 20 1,3 99-325,3-73-785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9:35:01.1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32 0 24575,'547'18'0,"-484"-13"0,262 27 0,-300-29 0,5 0 0,0 2 0,-1 1 0,1 1 0,-2 1 0,53 23 0,-62-23 0,0-1 0,0 0 0,1-2 0,37 6 0,-38-8 0,0 0 0,-1 2 0,0 0 0,0 1 0,31 15 0,-46-19 0,0 0 0,0 0 0,0 1 0,0-1 0,-1 1 0,1 0 0,-1 0 0,0 0 0,0 0 0,0 0 0,0 0 0,0 1 0,-1-1 0,1 0 0,-1 1 0,0 0 0,0-1 0,-1 1 0,1 0 0,-1-1 0,1 1 0,-1 0 0,0-1 0,-1 1 0,1 0 0,-2 4 0,2-3 0,-1 0 0,0 0 0,-1 0 0,1-1 0,-1 1 0,0 0 0,0-1 0,-1 1 0,1-1 0,-1 0 0,0 0 0,0 0 0,0 0 0,-1 0 0,1-1 0,-1 0 0,0 1 0,0-1 0,-5 2 0,-6 2 0,-1-1 0,0-1 0,0-1 0,0 0 0,-1-1 0,-33 2 0,-108-8 0,73 0 0,63 3 0,0 0 0,1-2 0,-1-1 0,1-1 0,0 0 0,0-2 0,-32-12 0,-2-1 0,-1 2 0,-105-17 0,0 0 0,124 24 0,0 3 0,0 1 0,-41-2 0,62 8 0,-1 0 0,0 0 0,1 2 0,-1 0 0,1 1 0,0 1 0,0 0 0,0 1 0,-21 10 0,-9 15 0,43-29 0,1 1 0,-1 0 0,1 0 0,-1 0 0,1 0 0,0 1 0,0-1 0,0 1 0,0-1 0,1 1 0,-1 0 0,1-1 0,-1 1 0,0 5 0,2-7 0,0 1 0,0-1 0,1 1 0,-1-1 0,1 1 0,-1-1 0,1 0 0,0 1 0,-1-1 0,1 0 0,0 0 0,0 1 0,0-1 0,0 0 0,0 0 0,0 0 0,0 0 0,1 0 0,-1 0 0,0-1 0,0 1 0,1 0 0,-1-1 0,0 1 0,3 0 0,43 14 0,-30-11 0,19 4 0,-1-1 0,1-2 0,1-2 0,-1-1 0,68-6 0,-11 2 0,398 2-1365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9:37:22.6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24575,'0'4'0,"0"5"0,0 6 0,0 8 0,0 3 0,0 3 0,0-1 0,0 0 0,0-1 0,0-2 0,0 0 0,0-1 0,0 0 0,0 0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9:37:24.02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97 1 24575,'-2'0'0,"0"1"0,0-1 0,0 1 0,0 0 0,0-1 0,0 1 0,0 0 0,0 0 0,0 1 0,0-1 0,1 0 0,-1 0 0,0 1 0,1-1 0,-1 1 0,1 0 0,0-1 0,0 1 0,-2 3 0,-21 39 0,21-36 0,-4 7 8,2 0 0,-1 0-1,2 1 1,0 0 0,1 0-1,-1 20 1,3 99-325,3-73-785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9:35:01.1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32 0 24575,'547'18'0,"-484"-13"0,262 27 0,-300-29 0,5 0 0,0 2 0,-1 1 0,1 1 0,-2 1 0,53 23 0,-62-23 0,0-1 0,0 0 0,1-2 0,37 6 0,-38-8 0,0 0 0,-1 2 0,0 0 0,0 1 0,31 15 0,-46-19 0,0 0 0,0 0 0,0 1 0,0-1 0,-1 1 0,1 0 0,-1 0 0,0 0 0,0 0 0,0 0 0,0 0 0,0 1 0,-1-1 0,1 0 0,-1 1 0,0 0 0,0-1 0,-1 1 0,1 0 0,-1-1 0,1 1 0,-1 0 0,0-1 0,-1 1 0,1 0 0,-2 4 0,2-3 0,-1 0 0,0 0 0,-1 0 0,1-1 0,-1 1 0,0 0 0,0-1 0,-1 1 0,1-1 0,-1 0 0,0 0 0,0 0 0,0 0 0,-1 0 0,1-1 0,-1 0 0,0 1 0,0-1 0,-5 2 0,-6 2 0,-1-1 0,0-1 0,0-1 0,0 0 0,-1-1 0,-33 2 0,-108-8 0,73 0 0,63 3 0,0 0 0,1-2 0,-1-1 0,1-1 0,0 0 0,0-2 0,-32-12 0,-2-1 0,-1 2 0,-105-17 0,0 0 0,124 24 0,0 3 0,0 1 0,-41-2 0,62 8 0,-1 0 0,0 0 0,1 2 0,-1 0 0,1 1 0,0 1 0,0 0 0,0 1 0,-21 10 0,-9 15 0,43-29 0,1 1 0,-1 0 0,1 0 0,-1 0 0,1 0 0,0 1 0,0-1 0,0 1 0,0-1 0,1 1 0,-1 0 0,1-1 0,-1 1 0,0 5 0,2-7 0,0 1 0,0-1 0,1 1 0,-1-1 0,1 1 0,-1-1 0,1 0 0,0 1 0,-1-1 0,1 0 0,0 0 0,0 1 0,0-1 0,0 0 0,0 0 0,0 0 0,0 0 0,1 0 0,-1 0 0,0-1 0,0 1 0,1 0 0,-1-1 0,0 1 0,3 0 0,43 14 0,-30-11 0,19 4 0,-1-1 0,1-2 0,1-2 0,-1-1 0,68-6 0,-11 2 0,398 2-1365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9:37:22.6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24575,'0'4'0,"0"5"0,0 6 0,0 8 0,0 3 0,0 3 0,0-1 0,0 0 0,0-1 0,0-2 0,0 0 0,0-1 0,0 0 0,0 0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9:37:24.02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97 1 24575,'-2'0'0,"0"1"0,0-1 0,0 1 0,0 0 0,0-1 0,0 1 0,0 0 0,0 0 0,0 1 0,0-1 0,1 0 0,-1 0 0,0 1 0,1-1 0,-1 1 0,1 0 0,0-1 0,0 1 0,-2 3 0,-21 39 0,21-36 0,-4 7 8,2 0 0,-1 0-1,2 1 1,0 0 0,1 0-1,-1 20 1,3 99-325,3-73-785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59B2E-4035-49AC-9ADA-7C0EC9454395}" type="datetimeFigureOut">
              <a:rPr lang="sl-SI" smtClean="0"/>
              <a:t>18. 02. 2025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FA654-AEE6-4FB1-9639-1A20A2F5C4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6192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A654-AEE6-4FB1-9639-1A20A2F5C460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0337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Vstopnico za TK je možno kupiti na spletu, da se gosti izognejo čakanju v vrsti. In statistika nam kaže, da je vsako leto več gostov, ki vstopnico kupijo na spletu. Avgusta 2024 je kar 37 % gostov korit vstopnice kupilo na spletu, tekom celotnega leta 2024 je bila rast spletnega nakupa 26 %.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A654-AEE6-4FB1-9639-1A20A2F5C460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4950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Obisk pada, razlog lani, da smo pozno odprli, ker je bila cesta zaradi plazu zaprta.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A654-AEE6-4FB1-9639-1A20A2F5C460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5362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l-SI"/>
              <a:t>iz podatkih prihodov za leto 2024 je razvidno, da je velik porast prihodov  v mesecu avgustu, kar žal ni rezultat, ki bi si ga želeli, glede na to, da si želimo predvsem širjenje sezone v pomladanski in jesenski čas. </a:t>
            </a:r>
            <a:endParaRPr lang="en-US"/>
          </a:p>
          <a:p>
            <a:pPr marL="171450" indent="-171450">
              <a:buFontTx/>
              <a:buChar char="-"/>
            </a:pPr>
            <a:r>
              <a:rPr lang="sl-SI"/>
              <a:t>Če primerjamo z letom 2023, je bil obisk v letu 2024 skupaj in v avgustu večji, vsi ostali meseci pa precej podobni z manjšimi odstopanj</a:t>
            </a:r>
          </a:p>
          <a:p>
            <a:pPr marL="171450" indent="-171450">
              <a:buFontTx/>
              <a:buChar char="-"/>
            </a:pPr>
            <a:r>
              <a:rPr lang="sl-SI"/>
              <a:t>Velikokrat nas ponudniki sprašujete po statističnih podatkih. Vse podatke lahko vidite na </a:t>
            </a:r>
            <a:r>
              <a:rPr lang="sl-SI" b="1"/>
              <a:t>stat.si, l</a:t>
            </a:r>
            <a:r>
              <a:rPr lang="sl-SI"/>
              <a:t>ani je bila zanimiva novost stran Turizem dnevno, kjer se lahko pogleda prihode in nočitve, po občinah, na dnevni ravni – podatki sicer niso prav točni, je pa zelo dober približek.</a:t>
            </a:r>
            <a:endParaRPr lang="sl-SI">
              <a:ea typeface="Calibri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sl-SI"/>
              <a:t>Največ gostov prihaja iz Nemčije, Slovenije in Nizozemske.</a:t>
            </a:r>
            <a:endParaRPr lang="sl-SI">
              <a:ea typeface="Calibri"/>
              <a:cs typeface="Calibri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A654-AEE6-4FB1-9639-1A20A2F5C460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0819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- Podobni podatki so tudi pri nočitvah. Prevladujejo tuji gosti. Letos je bilo v avgustu rekordnih </a:t>
            </a:r>
            <a:r>
              <a:rPr lang="sl-SI" sz="1200" u="none" strike="noStrike">
                <a:effectLst/>
              </a:rPr>
              <a:t>319.225 nočitev. Tako se je krivulja </a:t>
            </a:r>
            <a:r>
              <a:rPr lang="sl-SI" sz="1200" u="none" strike="noStrike" err="1">
                <a:effectLst/>
              </a:rPr>
              <a:t>sezonskosti</a:t>
            </a:r>
            <a:r>
              <a:rPr lang="sl-SI" sz="1200" u="none" strike="noStrike">
                <a:effectLst/>
              </a:rPr>
              <a:t> še bolj </a:t>
            </a:r>
            <a:r>
              <a:rPr lang="sl-SI" sz="1200" u="none" strike="noStrike" err="1">
                <a:effectLst/>
              </a:rPr>
              <a:t>zožala</a:t>
            </a:r>
            <a:r>
              <a:rPr lang="sl-SI" sz="1200" u="none" strike="noStrike">
                <a:effectLst/>
              </a:rPr>
              <a:t>.</a:t>
            </a:r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A654-AEE6-4FB1-9639-1A20A2F5C460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4687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- Obisk po </a:t>
            </a:r>
            <a:r>
              <a:rPr lang="sl-SI" err="1"/>
              <a:t>TICih</a:t>
            </a:r>
            <a:r>
              <a:rPr lang="sl-SI"/>
              <a:t> rahlo pada, vendar pa podatek, da več kot 42.000 obiskovalcev še vedno išče informacije in pomoč na lokalni ravni kaže pomen </a:t>
            </a:r>
            <a:r>
              <a:rPr lang="sl-SI" err="1"/>
              <a:t>infocentrov</a:t>
            </a:r>
            <a:r>
              <a:rPr lang="sl-SI"/>
              <a:t> po krajih. </a:t>
            </a:r>
          </a:p>
          <a:p>
            <a:r>
              <a:rPr lang="sl-SI"/>
              <a:t>- Največ obiskovalcev prihaja iz Nemčije, Slovenije, Francije in Nizozemske. Glede na prejšnja leta smo opazili veliko več Francozov.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A654-AEE6-4FB1-9639-1A20A2F5C460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7214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l-SI"/>
              <a:t>Pomembno se mi zdi, ker se v zadnjem času precej izpostavlja kakšne so osnovne naloge zavoda. To je bilo definirano že z odloku o ustanovitvi kjer so izpostavljanje naslednje naloge: </a:t>
            </a:r>
          </a:p>
          <a:p>
            <a:pPr marL="171450" indent="-171450">
              <a:buFontTx/>
              <a:buChar char="-"/>
            </a:pPr>
            <a:r>
              <a:rPr lang="sl-SI"/>
              <a:t> načrtovanje, organiziranje in spodbujanje razvoja turizma </a:t>
            </a:r>
            <a:endParaRPr lang="sl-SI">
              <a:ea typeface="Calibri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sl-SI"/>
              <a:t>Upravljanje javnih objektov in infrastrukture povezane s turizmom</a:t>
            </a:r>
            <a:endParaRPr lang="sl-SI">
              <a:ea typeface="Calibri"/>
              <a:cs typeface="Calibri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A654-AEE6-4FB1-9639-1A20A2F5C460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5864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l-SI"/>
              <a:t>Na kratko bi predstavila še delovanje in financiranje  zavoda.</a:t>
            </a:r>
          </a:p>
          <a:p>
            <a:pPr marL="171450" indent="-171450">
              <a:buFontTx/>
              <a:buChar char="-"/>
            </a:pPr>
            <a:r>
              <a:rPr lang="sl-SI"/>
              <a:t>Imamo 3 </a:t>
            </a:r>
            <a:r>
              <a:rPr lang="sl-SI" err="1"/>
              <a:t>TICe</a:t>
            </a:r>
            <a:r>
              <a:rPr lang="sl-SI"/>
              <a:t> kateri poleg upravljanja </a:t>
            </a:r>
            <a:r>
              <a:rPr lang="sl-SI" err="1"/>
              <a:t>TICa</a:t>
            </a:r>
            <a:r>
              <a:rPr lang="sl-SI"/>
              <a:t> skrbijo tudi za realizacijo občinskih programov, ki so dogovorjeni ob začetku leta. Financiranje </a:t>
            </a:r>
            <a:r>
              <a:rPr lang="sl-SI" err="1"/>
              <a:t>TICev</a:t>
            </a:r>
            <a:r>
              <a:rPr lang="sl-SI"/>
              <a:t> in programov je 100% iz posamezne občine.</a:t>
            </a:r>
            <a:endParaRPr lang="sl-SI">
              <a:ea typeface="Calibri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sl-SI"/>
              <a:t>Na skupnih službah imamo poslovno sekretarko, računovodstvo in marketing skupaj z </a:t>
            </a:r>
            <a:r>
              <a:rPr lang="sl-SI" err="1"/>
              <a:t>digitalom</a:t>
            </a:r>
            <a:r>
              <a:rPr lang="sl-SI"/>
              <a:t>. Ta služba, del katere je tudi direktor se financira po ključu/</a:t>
            </a:r>
            <a:endParaRPr lang="sl-SI">
              <a:ea typeface="Calibri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sl-SI"/>
              <a:t> občina Bovec, in po ¼ občini Kobarid in Tolmin. </a:t>
            </a:r>
            <a:endParaRPr lang="sl-SI">
              <a:ea typeface="Calibri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sl-SI"/>
              <a:t>Imamo tudi </a:t>
            </a:r>
            <a:r>
              <a:rPr lang="sl-SI" err="1"/>
              <a:t>infrastriukturo</a:t>
            </a:r>
            <a:r>
              <a:rPr lang="sl-SI"/>
              <a:t> v upravljanju: Tolminska korita, Javorca, Trdnjava Kluže, Parkirišče </a:t>
            </a:r>
            <a:r>
              <a:rPr lang="sl-SI" err="1"/>
              <a:t>Virje</a:t>
            </a:r>
            <a:r>
              <a:rPr lang="sl-SI"/>
              <a:t>, ki se financira iz lastnega prihodka ali po dogovoru s posamezno občino</a:t>
            </a:r>
            <a:endParaRPr lang="sl-SI">
              <a:ea typeface="Calibri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sl-SI"/>
              <a:t>Veliko zmede je pogosto pri razumevanju BOOKING CENTRA. Tukaj gre za rezervacije storitev in namestitev v povezavi s pohodniško potjo Alpe Adria </a:t>
            </a:r>
            <a:r>
              <a:rPr lang="sl-SI" err="1"/>
              <a:t>Trail</a:t>
            </a:r>
            <a:r>
              <a:rPr lang="sl-SI"/>
              <a:t> in </a:t>
            </a:r>
            <a:r>
              <a:rPr lang="sl-SI" err="1"/>
              <a:t>Juliana</a:t>
            </a:r>
            <a:r>
              <a:rPr lang="sl-SI"/>
              <a:t> </a:t>
            </a:r>
            <a:r>
              <a:rPr lang="sl-SI" err="1"/>
              <a:t>Trail</a:t>
            </a:r>
            <a:r>
              <a:rPr lang="sl-SI"/>
              <a:t>. Ne gre za rezervacijo nočitev splošnih obiskovalcev doline. Financira se iz lastnega prihodka ali pa razliko pokrije Skupnost Julijske Alpe (pri </a:t>
            </a:r>
            <a:r>
              <a:rPr lang="sl-SI" err="1"/>
              <a:t>Juliani</a:t>
            </a:r>
            <a:r>
              <a:rPr lang="sl-SI"/>
              <a:t>)</a:t>
            </a:r>
            <a:endParaRPr lang="sl-SI">
              <a:ea typeface="Calibri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sl-SI"/>
              <a:t>Pogodbeno sodelujemo še s Kanalom pri določenih projektih in skupni predstavitvi.</a:t>
            </a:r>
            <a:endParaRPr lang="sl-SI">
              <a:ea typeface="Calibri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sl-SI"/>
              <a:t>Delovanje zavoda redno spremlja Svet zavoda in vse večje odločitve glede različnih aktivnosti, gredo v potrditev na Svet zavoda.</a:t>
            </a:r>
            <a:endParaRPr lang="sl-SI">
              <a:ea typeface="Calibri"/>
              <a:cs typeface="Calibri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A654-AEE6-4FB1-9639-1A20A2F5C460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7030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Na kratko bi vam predstavila s katerimi kanali komuniciranja upravljamo, kje lahko dobite aktualne informacije o turistični ponudbi v Dolini Soče in na katerih drugih kanalih se še pojavljamo. </a:t>
            </a:r>
          </a:p>
          <a:p>
            <a:r>
              <a:rPr lang="sl-SI"/>
              <a:t>Spletna stran je naš glavni kanal, kjer objavljamo aktualne stvari in drugo turistično ponudbo. Obisk strani se je lani povečal kar za 41 %. Največ obiskovalcev strani prihaja iz Slovenija, Nemčija, Italija, Avstrija, Hrvaška, Francija. 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A654-AEE6-4FB1-9639-1A20A2F5C460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4793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Povedala bi še nekaj informacij o lanski statistiki produktov s katerimi se ukvarjamo. Naš Booking center skrbi za rezervacijo paketov na dveh daljinskih pohodniških poteh.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A654-AEE6-4FB1-9639-1A20A2F5C460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53670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A654-AEE6-4FB1-9639-1A20A2F5C460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5287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5FA766-4C02-A4BF-8C94-733939885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0280125-29E6-66E0-E082-3E0A6DA8B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6180AE8-0375-140F-83D8-AEE84CD27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DA61-372A-47CD-A1CD-4BD4EA80E903}" type="datetimeFigureOut">
              <a:rPr lang="sl-SI" smtClean="0"/>
              <a:t>18. 02. 2025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C1834CA-4249-71A9-1C6C-22C646743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036C2C7-DC27-54F2-69CF-992283D2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AA4-8C57-4367-9633-7BE28CB537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220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BE3FEA-49D7-4B82-0C82-B92C972C4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2DBEB4C2-30F6-32EF-366D-FE2BEC771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B0408C7-980C-A312-525B-7AE624DBE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DA61-372A-47CD-A1CD-4BD4EA80E903}" type="datetimeFigureOut">
              <a:rPr lang="sl-SI" smtClean="0"/>
              <a:t>18. 02. 2025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447E5C9-7049-4102-6F88-D0DF18E1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C383240-56C5-AF2D-DBB3-73F76631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AA4-8C57-4367-9633-7BE28CB537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7899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F657178A-7750-BC1E-8E26-4565AA5973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DB75B17-A4F5-CABC-50B7-B78E1F7EB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AFDB8F9-A8FA-09F3-87A6-4D0ED961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DA61-372A-47CD-A1CD-4BD4EA80E903}" type="datetimeFigureOut">
              <a:rPr lang="sl-SI" smtClean="0"/>
              <a:t>18. 02. 2025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DEC3C05-62A2-1861-0D4A-FF46056F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BB36DA3-F213-B1B1-6B15-31FF02EE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AA4-8C57-4367-9633-7BE28CB537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723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E1E2BC-5BBA-3309-95D2-B3B34A5FA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04BEECB-1D79-A22E-ADC6-80A61DDBB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A5E2F25-6D96-B61E-2961-43231DD6F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DA61-372A-47CD-A1CD-4BD4EA80E903}" type="datetimeFigureOut">
              <a:rPr lang="sl-SI" smtClean="0"/>
              <a:t>18. 02. 2025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3AB6DD3-5BFF-B5EF-FDDC-5D47C000D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B4BF34C-4A83-9A6A-5471-BE7FF33CB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AA4-8C57-4367-9633-7BE28CB537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509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E6992E-3F46-ED64-1224-49356E25A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7FF67B7-FB01-30FF-2AF4-3A8F0E7B3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C32105E-26B8-AAB6-56DB-DC28A4B3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DA61-372A-47CD-A1CD-4BD4EA80E903}" type="datetimeFigureOut">
              <a:rPr lang="sl-SI" smtClean="0"/>
              <a:t>18. 02. 2025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A07F72D-D1F6-5614-6495-507F31474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CBBF0BA-A619-13FF-072D-C250BA7FF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AA4-8C57-4367-9633-7BE28CB537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827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BBBA79-810E-9087-B40C-54BCDAC56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94DB90A-BBC8-6A81-E8B0-82354CEE4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3154729-B17D-3A36-8A0C-CEC2FA61A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861FFBB-A330-D9F9-4A56-609B3E59A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DA61-372A-47CD-A1CD-4BD4EA80E903}" type="datetimeFigureOut">
              <a:rPr lang="sl-SI" smtClean="0"/>
              <a:t>18. 02. 2025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19FF3F3-BA14-CFC7-547D-D850CFCB2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838170A-8A2A-A741-4E8A-DCAE316E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AA4-8C57-4367-9633-7BE28CB537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426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6102BB-1DA8-824D-C584-BFEBE2EDD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624ED8D-2228-89CB-C3C7-2DB0961FF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342B8DA-74C6-40B1-A232-54E7C6416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D11D809C-6CC7-61DA-28E1-18D305D46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78024BB-DB37-2B33-EE3A-8398E391B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60DF10D-9E1D-CA20-E900-614D8330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DA61-372A-47CD-A1CD-4BD4EA80E903}" type="datetimeFigureOut">
              <a:rPr lang="sl-SI" smtClean="0"/>
              <a:t>18. 02. 2025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1538CA05-EEFD-47C8-59A6-65A164658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DA4343B5-8B17-35F8-4D29-54478F77F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AA4-8C57-4367-9633-7BE28CB537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076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19B3E3-9AEC-336C-BF3D-35757F42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80A5242-199D-E371-B4C2-5DD06EEFB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DA61-372A-47CD-A1CD-4BD4EA80E903}" type="datetimeFigureOut">
              <a:rPr lang="sl-SI" smtClean="0"/>
              <a:t>18. 02. 2025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71756A7-8007-3407-F3AE-55A7B70ED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AC1056A-A8CB-F41D-C555-80CDAD0B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AA4-8C57-4367-9633-7BE28CB537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7703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7C05AB3E-7718-1CFC-AA11-97EE056BF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DA61-372A-47CD-A1CD-4BD4EA80E903}" type="datetimeFigureOut">
              <a:rPr lang="sl-SI" smtClean="0"/>
              <a:t>18. 02. 2025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F757E7F2-3507-7DA6-3E93-CFACB089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09B1EC5-D978-A905-DEE1-90F32C90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AA4-8C57-4367-9633-7BE28CB537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6976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CD31C7-D9DB-4C55-3405-B77F62B21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F4A9DA9-C2B3-7695-47C3-BA8E357B6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2B8B997E-EAF3-3EED-0F92-4ED2CA055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D0D8F3C-71A4-C9D2-B889-6B992C92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DA61-372A-47CD-A1CD-4BD4EA80E903}" type="datetimeFigureOut">
              <a:rPr lang="sl-SI" smtClean="0"/>
              <a:t>18. 02. 2025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6752722-9C15-9C11-F556-E375BC1B4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1B6B634-ADCB-A790-49F1-2063C956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AA4-8C57-4367-9633-7BE28CB537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8566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C290DB-E748-8163-B4EE-1642EB1F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0991E325-3F00-6389-9338-730B2AB462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01BFAC1-7DFA-6D32-9D31-4183BB074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325F800-257E-4F1F-A349-12CFA06D3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6DA61-372A-47CD-A1CD-4BD4EA80E903}" type="datetimeFigureOut">
              <a:rPr lang="sl-SI" smtClean="0"/>
              <a:t>18. 02. 2025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B4A160F-63F1-E533-D9BE-EBFA64FCA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748F9F8-C930-E50A-1FC1-3FDC35206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AA4-8C57-4367-9633-7BE28CB537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7860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4C15D7F-44E8-56CC-B9B3-6B63F79B0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8FB6E33-D049-7DEE-E474-173D78CEA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587AC3C-FA76-30EC-08B5-EF460F16BE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6DA61-372A-47CD-A1CD-4BD4EA80E903}" type="datetimeFigureOut">
              <a:rPr lang="sl-SI" smtClean="0"/>
              <a:t>18. 02. 2025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6C67842-93FF-0099-735E-E8DFCD050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8A0DD7E-8C10-75B1-A149-5948A0A0B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39AA4-8C57-4367-9633-7BE28CB537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863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customXml" Target="../ink/ink2.xml"/><Relationship Id="rId10" Type="http://schemas.openxmlformats.org/officeDocument/2006/relationships/image" Target="../media/image1.jpeg"/><Relationship Id="rId4" Type="http://schemas.openxmlformats.org/officeDocument/2006/relationships/image" Target="../media/image10.png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.jpeg"/><Relationship Id="rId5" Type="http://schemas.openxmlformats.org/officeDocument/2006/relationships/customXml" Target="../ink/ink5.xml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8.xml"/><Relationship Id="rId10" Type="http://schemas.openxmlformats.org/officeDocument/2006/relationships/image" Target="../media/image1.jpeg"/><Relationship Id="rId4" Type="http://schemas.openxmlformats.org/officeDocument/2006/relationships/image" Target="../media/image10.pn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0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1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hyperlink" Target="https://www.stat.si/statweb/Tourism/TourismDail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a-valley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3DA88ED-4679-DAD3-5506-48324EA8F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br>
              <a:rPr lang="sl-SI" sz="5200">
                <a:solidFill>
                  <a:srgbClr val="FFFFFF"/>
                </a:solidFill>
              </a:rPr>
            </a:br>
            <a:endParaRPr lang="sl-SI" sz="5200">
              <a:solidFill>
                <a:srgbClr val="FFFFFF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CE9F624-9D80-DC80-DA4C-D4842CD7A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9974" y="3833632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sl-SI">
              <a:solidFill>
                <a:srgbClr val="FFFFFF"/>
              </a:solidFill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9D460F1-A16B-8E13-8252-ABB530956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9" y="6561416"/>
            <a:ext cx="12192000" cy="317500"/>
          </a:xfrm>
          <a:prstGeom prst="rect">
            <a:avLst/>
          </a:prstGeom>
        </p:spPr>
      </p:pic>
      <p:pic>
        <p:nvPicPr>
          <p:cNvPr id="19" name="Slika 18" descr="Slika, ki vsebuje besede na prostem, voda, drevo, pokrajina&#10;&#10;Vsebina, ustvarjena z umetno inteligenco, morda ni pravilna.">
            <a:extLst>
              <a:ext uri="{FF2B5EF4-FFF2-40B4-BE49-F238E27FC236}">
                <a16:creationId xmlns:a16="http://schemas.microsoft.com/office/drawing/2014/main" id="{6C73A723-B209-F207-D3D3-ED84F30C7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71" t="41833" r="-1"/>
          <a:stretch/>
        </p:blipFill>
        <p:spPr>
          <a:xfrm>
            <a:off x="-2884197" y="-20916"/>
            <a:ext cx="15088395" cy="6582332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57E3D7E7-557A-3EAD-1D06-2C08EC2F07CE}"/>
              </a:ext>
            </a:extLst>
          </p:cNvPr>
          <p:cNvSpPr txBox="1"/>
          <p:nvPr/>
        </p:nvSpPr>
        <p:spPr>
          <a:xfrm>
            <a:off x="508455" y="1191380"/>
            <a:ext cx="4251960" cy="52322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l-SI" sz="5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a Pro" panose="02000503040000020004" pitchFamily="50" charset="0"/>
              </a:rPr>
              <a:t>Letno</a:t>
            </a:r>
            <a:endParaRPr lang="sl-SI" sz="5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ta Pro" panose="02000503040000020004" pitchFamily="50" charset="0"/>
              <a:cs typeface="Calibri"/>
            </a:endParaRPr>
          </a:p>
          <a:p>
            <a:r>
              <a:rPr lang="sl-SI" sz="54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a Pro" panose="02000503040000020004" pitchFamily="50" charset="0"/>
              </a:rPr>
              <a:t>srečanje turističnih ponudnikov Doline Soče</a:t>
            </a:r>
            <a:br>
              <a:rPr lang="sl-SI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sl-SI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3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" panose="00000600000000000000" pitchFamily="50" charset="-18"/>
              </a:rPr>
              <a:t>2025</a:t>
            </a:r>
            <a:endParaRPr lang="sl-SI" sz="320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" panose="00000600000000000000" pitchFamily="50" charset="-18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6649CE-98E9-FE50-E1EC-445FEC7D7E2B}"/>
              </a:ext>
            </a:extLst>
          </p:cNvPr>
          <p:cNvSpPr/>
          <p:nvPr/>
        </p:nvSpPr>
        <p:spPr>
          <a:xfrm>
            <a:off x="5857697" y="-30442"/>
            <a:ext cx="6348818" cy="3610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6000"/>
                  <a:lumOff val="24000"/>
                </a:schemeClr>
              </a:gs>
              <a:gs pos="55000">
                <a:schemeClr val="bg1">
                  <a:alpha val="0"/>
                  <a:lumMod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Slika 13" descr="Slika, ki vsebuje besede besedilo, pisava, grafika, plakat&#10;&#10;Opis je samodejno ustvarjen">
            <a:extLst>
              <a:ext uri="{FF2B5EF4-FFF2-40B4-BE49-F238E27FC236}">
                <a16:creationId xmlns:a16="http://schemas.microsoft.com/office/drawing/2014/main" id="{DB02FC5E-1FF7-BAF3-97E8-8C9732679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237" y="333035"/>
            <a:ext cx="1361308" cy="154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49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810FEF3-6E76-45CF-A8CE-BAB700D38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956"/>
            <a:ext cx="9872836" cy="433845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sl-SI">
                <a:latin typeface="Calibri"/>
                <a:cs typeface="Calibri"/>
              </a:rPr>
              <a:t>Projekt Alpe Adria Trail uspešno izvajamo že 10+ let.</a:t>
            </a:r>
            <a:endParaRPr lang="en-US">
              <a:latin typeface="Calibri"/>
              <a:cs typeface="Calibri"/>
            </a:endParaRPr>
          </a:p>
          <a:p>
            <a:pPr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sl-SI">
                <a:latin typeface="Calibri"/>
                <a:cs typeface="Calibri"/>
              </a:rPr>
              <a:t>Booking center skrbi za individualne pakete: nastanitev, prtljaga, podpora pohodnikom.</a:t>
            </a:r>
            <a:endParaRPr lang="sl-SI">
              <a:latin typeface="Calibri"/>
              <a:ea typeface="Calibri"/>
              <a:cs typeface="Calibri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sl-SI" u="sng">
                <a:latin typeface="Calibri"/>
                <a:cs typeface="Calibri"/>
              </a:rPr>
              <a:t>V letu 2024</a:t>
            </a:r>
            <a:r>
              <a:rPr lang="sl-SI">
                <a:latin typeface="Calibri"/>
                <a:cs typeface="Calibri"/>
              </a:rPr>
              <a:t>:</a:t>
            </a:r>
            <a:endParaRPr lang="sl-SI">
              <a:latin typeface="Calibri"/>
              <a:ea typeface="Calibri"/>
              <a:cs typeface="Calibri"/>
            </a:endParaRPr>
          </a:p>
          <a:p>
            <a:pPr lvl="1">
              <a:spcAft>
                <a:spcPts val="1200"/>
              </a:spcAft>
              <a:buFont typeface="Courier New" panose="05000000000000000000" pitchFamily="2" charset="2"/>
              <a:buChar char="o"/>
            </a:pPr>
            <a:r>
              <a:rPr lang="sl-SI">
                <a:latin typeface="Calibri"/>
                <a:cs typeface="Calibri"/>
              </a:rPr>
              <a:t>644 gostov, ki so ustvarili 3.164</a:t>
            </a:r>
            <a:br>
              <a:rPr lang="sl-SI">
                <a:latin typeface="Calibri"/>
                <a:ea typeface="Calibri"/>
                <a:cs typeface="Calibri"/>
              </a:rPr>
            </a:br>
            <a:r>
              <a:rPr lang="sl-SI">
                <a:latin typeface="Calibri"/>
                <a:cs typeface="Calibri"/>
              </a:rPr>
              <a:t>nočitev (50% v Dolini Soče)</a:t>
            </a:r>
            <a:endParaRPr lang="sl-SI">
              <a:latin typeface="Calibri"/>
              <a:ea typeface="Calibri"/>
              <a:cs typeface="Calibri"/>
            </a:endParaRPr>
          </a:p>
          <a:p>
            <a:pPr lvl="1">
              <a:spcAft>
                <a:spcPts val="1200"/>
              </a:spcAft>
              <a:buFont typeface="Courier New" panose="05000000000000000000" pitchFamily="2" charset="2"/>
              <a:buChar char="o"/>
            </a:pPr>
            <a:r>
              <a:rPr lang="sl-SI">
                <a:latin typeface="Calibri"/>
                <a:ea typeface="Calibri"/>
                <a:cs typeface="Calibri"/>
              </a:rPr>
              <a:t>Junij in september sta najbolj</a:t>
            </a:r>
            <a:br>
              <a:rPr lang="sl-SI">
                <a:latin typeface="Calibri"/>
                <a:ea typeface="Calibri"/>
                <a:cs typeface="Calibri"/>
              </a:rPr>
            </a:br>
            <a:r>
              <a:rPr lang="sl-SI">
                <a:latin typeface="Calibri"/>
                <a:ea typeface="Calibri"/>
                <a:cs typeface="Calibri"/>
              </a:rPr>
              <a:t>priljubljena meseca za pohodnike</a:t>
            </a:r>
          </a:p>
          <a:p>
            <a:pPr marL="457200" lvl="1" indent="0">
              <a:spcAft>
                <a:spcPts val="1200"/>
              </a:spcAft>
              <a:buNone/>
            </a:pPr>
            <a:endParaRPr lang="sl-SI">
              <a:latin typeface="Calibri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Rokopis 4">
                <a:extLst>
                  <a:ext uri="{FF2B5EF4-FFF2-40B4-BE49-F238E27FC236}">
                    <a16:creationId xmlns:a16="http://schemas.microsoft.com/office/drawing/2014/main" id="{0B363438-A488-4C11-9C3C-0A3F9047BDCC}"/>
                  </a:ext>
                </a:extLst>
              </p14:cNvPr>
              <p14:cNvContentPartPr/>
              <p14:nvPr/>
            </p14:nvContentPartPr>
            <p14:xfrm>
              <a:off x="432801" y="6323827"/>
              <a:ext cx="552600" cy="147600"/>
            </p14:xfrm>
          </p:contentPart>
        </mc:Choice>
        <mc:Fallback xmlns="">
          <p:pic>
            <p:nvPicPr>
              <p:cNvPr id="5" name="Rokopis 4">
                <a:extLst>
                  <a:ext uri="{FF2B5EF4-FFF2-40B4-BE49-F238E27FC236}">
                    <a16:creationId xmlns:a16="http://schemas.microsoft.com/office/drawing/2014/main" id="{0B363438-A488-4C11-9C3C-0A3F9047BD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801" y="6260827"/>
                <a:ext cx="67824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Rokopis 5">
                <a:extLst>
                  <a:ext uri="{FF2B5EF4-FFF2-40B4-BE49-F238E27FC236}">
                    <a16:creationId xmlns:a16="http://schemas.microsoft.com/office/drawing/2014/main" id="{A58DD919-7D4A-4EE2-880D-BF9FD7D727F5}"/>
                  </a:ext>
                </a:extLst>
              </p14:cNvPr>
              <p14:cNvContentPartPr/>
              <p14:nvPr/>
            </p14:nvContentPartPr>
            <p14:xfrm>
              <a:off x="290241" y="6323827"/>
              <a:ext cx="360" cy="120600"/>
            </p14:xfrm>
          </p:contentPart>
        </mc:Choice>
        <mc:Fallback xmlns="">
          <p:pic>
            <p:nvPicPr>
              <p:cNvPr id="6" name="Rokopis 5">
                <a:extLst>
                  <a:ext uri="{FF2B5EF4-FFF2-40B4-BE49-F238E27FC236}">
                    <a16:creationId xmlns:a16="http://schemas.microsoft.com/office/drawing/2014/main" id="{A58DD919-7D4A-4EE2-880D-BF9FD7D727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7241" y="6260827"/>
                <a:ext cx="12600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Rokopis 6">
                <a:extLst>
                  <a:ext uri="{FF2B5EF4-FFF2-40B4-BE49-F238E27FC236}">
                    <a16:creationId xmlns:a16="http://schemas.microsoft.com/office/drawing/2014/main" id="{5192858E-36F4-4796-A2A0-0CEB9897BBC6}"/>
                  </a:ext>
                </a:extLst>
              </p14:cNvPr>
              <p14:cNvContentPartPr/>
              <p14:nvPr/>
            </p14:nvContentPartPr>
            <p14:xfrm>
              <a:off x="1998801" y="6314827"/>
              <a:ext cx="35280" cy="145800"/>
            </p14:xfrm>
          </p:contentPart>
        </mc:Choice>
        <mc:Fallback xmlns="">
          <p:pic>
            <p:nvPicPr>
              <p:cNvPr id="7" name="Rokopis 6">
                <a:extLst>
                  <a:ext uri="{FF2B5EF4-FFF2-40B4-BE49-F238E27FC236}">
                    <a16:creationId xmlns:a16="http://schemas.microsoft.com/office/drawing/2014/main" id="{5192858E-36F4-4796-A2A0-0CEB9897BBC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35801" y="6251827"/>
                <a:ext cx="160920" cy="2714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Slika 11">
            <a:extLst>
              <a:ext uri="{FF2B5EF4-FFF2-40B4-BE49-F238E27FC236}">
                <a16:creationId xmlns:a16="http://schemas.microsoft.com/office/drawing/2014/main" id="{CF06CFC5-BC3F-9788-6073-8FF9C98274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98" y="147644"/>
            <a:ext cx="2005200" cy="200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0B343B-4C95-B79E-3CF9-B3E11A712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B25C44B-9257-E8AE-3940-769C61DBA1CF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04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kern="0" err="1">
                <a:solidFill>
                  <a:srgbClr val="009999"/>
                </a:solidFill>
                <a:latin typeface="Verdana"/>
              </a:rPr>
              <a:t>Booking</a:t>
            </a:r>
            <a:r>
              <a:rPr lang="sl-SI" sz="3200" b="1" kern="0">
                <a:solidFill>
                  <a:srgbClr val="009999"/>
                </a:solidFill>
                <a:latin typeface="Verdana"/>
              </a:rPr>
              <a:t> center: Alpe</a:t>
            </a:r>
            <a:r>
              <a:rPr lang="sl-SI" sz="3200" b="1" kern="0">
                <a:solidFill>
                  <a:srgbClr val="009999"/>
                </a:solidFill>
                <a:latin typeface="Verdana"/>
                <a:ea typeface="Verdana"/>
              </a:rPr>
              <a:t> Adria </a:t>
            </a:r>
            <a:r>
              <a:rPr lang="sl-SI" sz="3200" b="1" kern="0" err="1">
                <a:solidFill>
                  <a:srgbClr val="009999"/>
                </a:solidFill>
                <a:latin typeface="Verdana"/>
                <a:ea typeface="Verdana"/>
              </a:rPr>
              <a:t>Trail</a:t>
            </a:r>
          </a:p>
        </p:txBody>
      </p:sp>
      <p:pic>
        <p:nvPicPr>
          <p:cNvPr id="8" name="Picture 7" descr="A graph with different colored bars&#10;&#10;AI-generated content may be incorrect.">
            <a:extLst>
              <a:ext uri="{FF2B5EF4-FFF2-40B4-BE49-F238E27FC236}">
                <a16:creationId xmlns:a16="http://schemas.microsoft.com/office/drawing/2014/main" id="{232B91C4-FCAF-F01C-3B6F-2BC5729D0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3829" y="3089715"/>
            <a:ext cx="5483025" cy="321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52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on a bridge over a river&#10;&#10;AI-generated content may be incorrect.">
            <a:extLst>
              <a:ext uri="{FF2B5EF4-FFF2-40B4-BE49-F238E27FC236}">
                <a16:creationId xmlns:a16="http://schemas.microsoft.com/office/drawing/2014/main" id="{E19AA733-1424-16E7-7B7D-F3DAD1D89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740" y="-1837"/>
            <a:ext cx="4595149" cy="6863786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810FEF3-6E76-45CF-A8CE-BAB700D38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09397"/>
            <a:ext cx="6254189" cy="430550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sl-SI" err="1">
                <a:latin typeface="Calibri"/>
                <a:cs typeface="Calibri"/>
              </a:rPr>
              <a:t>Juliana</a:t>
            </a:r>
            <a:r>
              <a:rPr lang="sl-SI">
                <a:latin typeface="Calibri"/>
                <a:cs typeface="Calibri"/>
              </a:rPr>
              <a:t> </a:t>
            </a:r>
            <a:r>
              <a:rPr lang="sl-SI" err="1">
                <a:latin typeface="Calibri"/>
                <a:cs typeface="Calibri"/>
              </a:rPr>
              <a:t>Trail</a:t>
            </a:r>
            <a:r>
              <a:rPr lang="sl-SI">
                <a:latin typeface="Calibri"/>
                <a:cs typeface="Calibri"/>
              </a:rPr>
              <a:t> (od leta 2019), trajnostno popotovanje okrog Julijskih Alp.</a:t>
            </a:r>
            <a:endParaRPr lang="sl-SI">
              <a:latin typeface="Calibri"/>
              <a:ea typeface="Calibri"/>
              <a:cs typeface="Calibri"/>
            </a:endParaRPr>
          </a:p>
          <a:p>
            <a:pPr>
              <a:spcAft>
                <a:spcPts val="1200"/>
              </a:spcAft>
              <a:buFont typeface="Arial" panose="05000000000000000000" pitchFamily="2" charset="2"/>
              <a:buChar char="•"/>
            </a:pPr>
            <a:r>
              <a:rPr lang="sl-SI">
                <a:latin typeface="Calibri"/>
                <a:ea typeface="Calibri"/>
                <a:cs typeface="Calibri"/>
              </a:rPr>
              <a:t>Dodatna zanka (3 etape) v Breginjski kot</a:t>
            </a:r>
            <a:endParaRPr lang="sl-SI">
              <a:latin typeface="Calibri"/>
              <a:cs typeface="Calibri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sl-SI" u="sng">
                <a:latin typeface="Calibri"/>
                <a:cs typeface="Calibri"/>
              </a:rPr>
              <a:t>V letu 2024</a:t>
            </a:r>
            <a:r>
              <a:rPr lang="sl-SI">
                <a:latin typeface="Calibri"/>
                <a:cs typeface="Calibri"/>
              </a:rPr>
              <a:t>:</a:t>
            </a:r>
            <a:endParaRPr lang="sl-SI">
              <a:ea typeface="Calibri"/>
              <a:cs typeface="Calibri"/>
            </a:endParaRPr>
          </a:p>
          <a:p>
            <a:pPr lvl="1">
              <a:spcAft>
                <a:spcPts val="1200"/>
              </a:spcAft>
              <a:buFont typeface="Courier New" panose="05000000000000000000" pitchFamily="2" charset="2"/>
              <a:buChar char="o"/>
            </a:pPr>
            <a:r>
              <a:rPr lang="sl-SI">
                <a:latin typeface="Calibri"/>
                <a:cs typeface="Calibri"/>
              </a:rPr>
              <a:t>145 gostov, ki so v Julijskih Alpah ustvarili</a:t>
            </a:r>
            <a:br>
              <a:rPr lang="sl-SI">
                <a:latin typeface="Calibri"/>
                <a:cs typeface="Calibri"/>
              </a:rPr>
            </a:br>
            <a:r>
              <a:rPr lang="sl-SI">
                <a:latin typeface="Calibri"/>
                <a:cs typeface="Calibri"/>
              </a:rPr>
              <a:t>1226 nočitev (od tega 46% v Dolini Soče).</a:t>
            </a:r>
            <a:endParaRPr lang="sl-SI">
              <a:latin typeface="+mn-ea"/>
            </a:endParaRPr>
          </a:p>
          <a:p>
            <a:pPr lvl="1">
              <a:spcAft>
                <a:spcPts val="1200"/>
              </a:spcAft>
              <a:buFont typeface="Courier New" panose="05000000000000000000" pitchFamily="2" charset="2"/>
              <a:buChar char="o"/>
            </a:pPr>
            <a:r>
              <a:rPr lang="sl-SI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Kljub upadu prodaje opažamo povečano zadovoljstvo strank, ki so rezervirale prek nas.</a:t>
            </a:r>
          </a:p>
          <a:p>
            <a:pPr>
              <a:spcAft>
                <a:spcPts val="1200"/>
              </a:spcAft>
              <a:buFont typeface="Arial" panose="05000000000000000000" pitchFamily="2" charset="2"/>
              <a:buChar char="•"/>
            </a:pPr>
            <a:endParaRPr lang="sl-SI">
              <a:solidFill>
                <a:schemeClr val="tx1">
                  <a:lumMod val="65000"/>
                  <a:lumOff val="35000"/>
                </a:schemeClr>
              </a:solidFill>
              <a:latin typeface="Raleway SemiBold" panose="020B0703030101060003" pitchFamily="34" charset="-1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Rokopis 4">
                <a:extLst>
                  <a:ext uri="{FF2B5EF4-FFF2-40B4-BE49-F238E27FC236}">
                    <a16:creationId xmlns:a16="http://schemas.microsoft.com/office/drawing/2014/main" id="{0B363438-A488-4C11-9C3C-0A3F9047BDCC}"/>
                  </a:ext>
                </a:extLst>
              </p14:cNvPr>
              <p14:cNvContentPartPr/>
              <p14:nvPr/>
            </p14:nvContentPartPr>
            <p14:xfrm>
              <a:off x="432801" y="6323827"/>
              <a:ext cx="552600" cy="147600"/>
            </p14:xfrm>
          </p:contentPart>
        </mc:Choice>
        <mc:Fallback xmlns="">
          <p:pic>
            <p:nvPicPr>
              <p:cNvPr id="5" name="Rokopis 4">
                <a:extLst>
                  <a:ext uri="{FF2B5EF4-FFF2-40B4-BE49-F238E27FC236}">
                    <a16:creationId xmlns:a16="http://schemas.microsoft.com/office/drawing/2014/main" id="{0B363438-A488-4C11-9C3C-0A3F9047BD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801" y="6260827"/>
                <a:ext cx="67824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Rokopis 5">
                <a:extLst>
                  <a:ext uri="{FF2B5EF4-FFF2-40B4-BE49-F238E27FC236}">
                    <a16:creationId xmlns:a16="http://schemas.microsoft.com/office/drawing/2014/main" id="{A58DD919-7D4A-4EE2-880D-BF9FD7D727F5}"/>
                  </a:ext>
                </a:extLst>
              </p14:cNvPr>
              <p14:cNvContentPartPr/>
              <p14:nvPr/>
            </p14:nvContentPartPr>
            <p14:xfrm>
              <a:off x="290241" y="6323827"/>
              <a:ext cx="360" cy="120600"/>
            </p14:xfrm>
          </p:contentPart>
        </mc:Choice>
        <mc:Fallback xmlns="">
          <p:pic>
            <p:nvPicPr>
              <p:cNvPr id="6" name="Rokopis 5">
                <a:extLst>
                  <a:ext uri="{FF2B5EF4-FFF2-40B4-BE49-F238E27FC236}">
                    <a16:creationId xmlns:a16="http://schemas.microsoft.com/office/drawing/2014/main" id="{A58DD919-7D4A-4EE2-880D-BF9FD7D727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7241" y="6260827"/>
                <a:ext cx="12600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Rokopis 6">
                <a:extLst>
                  <a:ext uri="{FF2B5EF4-FFF2-40B4-BE49-F238E27FC236}">
                    <a16:creationId xmlns:a16="http://schemas.microsoft.com/office/drawing/2014/main" id="{5192858E-36F4-4796-A2A0-0CEB9897BBC6}"/>
                  </a:ext>
                </a:extLst>
              </p14:cNvPr>
              <p14:cNvContentPartPr/>
              <p14:nvPr/>
            </p14:nvContentPartPr>
            <p14:xfrm>
              <a:off x="1998801" y="6314827"/>
              <a:ext cx="35280" cy="145800"/>
            </p14:xfrm>
          </p:contentPart>
        </mc:Choice>
        <mc:Fallback xmlns="">
          <p:pic>
            <p:nvPicPr>
              <p:cNvPr id="7" name="Rokopis 6">
                <a:extLst>
                  <a:ext uri="{FF2B5EF4-FFF2-40B4-BE49-F238E27FC236}">
                    <a16:creationId xmlns:a16="http://schemas.microsoft.com/office/drawing/2014/main" id="{5192858E-36F4-4796-A2A0-0CEB9897BBC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35801" y="6251827"/>
                <a:ext cx="160920" cy="27144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10">
            <a:extLst>
              <a:ext uri="{FF2B5EF4-FFF2-40B4-BE49-F238E27FC236}">
                <a16:creationId xmlns:a16="http://schemas.microsoft.com/office/drawing/2014/main" id="{FDA4C31A-75AF-A611-DD6E-0F1705E02572}"/>
              </a:ext>
            </a:extLst>
          </p:cNvPr>
          <p:cNvGrpSpPr>
            <a:grpSpLocks/>
          </p:cNvGrpSpPr>
          <p:nvPr/>
        </p:nvGrpSpPr>
        <p:grpSpPr bwMode="auto">
          <a:xfrm>
            <a:off x="5995284" y="370370"/>
            <a:ext cx="1097089" cy="955831"/>
            <a:chOff x="851" y="5766"/>
            <a:chExt cx="569" cy="569"/>
          </a:xfrm>
        </p:grpSpPr>
        <p:sp>
          <p:nvSpPr>
            <p:cNvPr id="11" name="AutoShape 11">
              <a:extLst>
                <a:ext uri="{FF2B5EF4-FFF2-40B4-BE49-F238E27FC236}">
                  <a16:creationId xmlns:a16="http://schemas.microsoft.com/office/drawing/2014/main" id="{82FAB565-A6C9-5376-4AC4-2CC3A09B9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" y="5766"/>
              <a:ext cx="569" cy="569"/>
            </a:xfrm>
            <a:custGeom>
              <a:avLst/>
              <a:gdLst>
                <a:gd name="T0" fmla="+- 0 1143 852"/>
                <a:gd name="T1" fmla="*/ T0 w 569"/>
                <a:gd name="T2" fmla="+- 0 5767 5767"/>
                <a:gd name="T3" fmla="*/ 5767 h 569"/>
                <a:gd name="T4" fmla="+- 0 1129 852"/>
                <a:gd name="T5" fmla="*/ T4 w 569"/>
                <a:gd name="T6" fmla="+- 0 5767 5767"/>
                <a:gd name="T7" fmla="*/ 5767 h 569"/>
                <a:gd name="T8" fmla="+- 0 1122 852"/>
                <a:gd name="T9" fmla="*/ T8 w 569"/>
                <a:gd name="T10" fmla="+- 0 5770 5767"/>
                <a:gd name="T11" fmla="*/ 5770 h 569"/>
                <a:gd name="T12" fmla="+- 0 859 852"/>
                <a:gd name="T13" fmla="*/ T12 w 569"/>
                <a:gd name="T14" fmla="+- 0 6033 5767"/>
                <a:gd name="T15" fmla="*/ 6033 h 569"/>
                <a:gd name="T16" fmla="+- 0 854 852"/>
                <a:gd name="T17" fmla="*/ T16 w 569"/>
                <a:gd name="T18" fmla="+- 0 6041 5767"/>
                <a:gd name="T19" fmla="*/ 6041 h 569"/>
                <a:gd name="T20" fmla="+- 0 852 852"/>
                <a:gd name="T21" fmla="*/ T20 w 569"/>
                <a:gd name="T22" fmla="+- 0 6051 5767"/>
                <a:gd name="T23" fmla="*/ 6051 h 569"/>
                <a:gd name="T24" fmla="+- 0 854 852"/>
                <a:gd name="T25" fmla="*/ T24 w 569"/>
                <a:gd name="T26" fmla="+- 0 6061 5767"/>
                <a:gd name="T27" fmla="*/ 6061 h 569"/>
                <a:gd name="T28" fmla="+- 0 859 852"/>
                <a:gd name="T29" fmla="*/ T28 w 569"/>
                <a:gd name="T30" fmla="+- 0 6069 5767"/>
                <a:gd name="T31" fmla="*/ 6069 h 569"/>
                <a:gd name="T32" fmla="+- 0 1122 852"/>
                <a:gd name="T33" fmla="*/ T32 w 569"/>
                <a:gd name="T34" fmla="+- 0 6332 5767"/>
                <a:gd name="T35" fmla="*/ 6332 h 569"/>
                <a:gd name="T36" fmla="+- 0 1129 852"/>
                <a:gd name="T37" fmla="*/ T36 w 569"/>
                <a:gd name="T38" fmla="+- 0 6335 5767"/>
                <a:gd name="T39" fmla="*/ 6335 h 569"/>
                <a:gd name="T40" fmla="+- 0 1143 852"/>
                <a:gd name="T41" fmla="*/ T40 w 569"/>
                <a:gd name="T42" fmla="+- 0 6335 5767"/>
                <a:gd name="T43" fmla="*/ 6335 h 569"/>
                <a:gd name="T44" fmla="+- 0 1149 852"/>
                <a:gd name="T45" fmla="*/ T44 w 569"/>
                <a:gd name="T46" fmla="+- 0 6332 5767"/>
                <a:gd name="T47" fmla="*/ 6332 h 569"/>
                <a:gd name="T48" fmla="+- 0 1157 852"/>
                <a:gd name="T49" fmla="*/ T48 w 569"/>
                <a:gd name="T50" fmla="+- 0 6324 5767"/>
                <a:gd name="T51" fmla="*/ 6324 h 569"/>
                <a:gd name="T52" fmla="+- 0 1132 852"/>
                <a:gd name="T53" fmla="*/ T52 w 569"/>
                <a:gd name="T54" fmla="+- 0 6324 5767"/>
                <a:gd name="T55" fmla="*/ 6324 h 569"/>
                <a:gd name="T56" fmla="+- 0 1128 852"/>
                <a:gd name="T57" fmla="*/ T56 w 569"/>
                <a:gd name="T58" fmla="+- 0 6323 5767"/>
                <a:gd name="T59" fmla="*/ 6323 h 569"/>
                <a:gd name="T60" fmla="+- 0 861 852"/>
                <a:gd name="T61" fmla="*/ T60 w 569"/>
                <a:gd name="T62" fmla="+- 0 6056 5767"/>
                <a:gd name="T63" fmla="*/ 6056 h 569"/>
                <a:gd name="T64" fmla="+- 0 861 852"/>
                <a:gd name="T65" fmla="*/ T64 w 569"/>
                <a:gd name="T66" fmla="+- 0 6046 5767"/>
                <a:gd name="T67" fmla="*/ 6046 h 569"/>
                <a:gd name="T68" fmla="+- 0 1128 852"/>
                <a:gd name="T69" fmla="*/ T68 w 569"/>
                <a:gd name="T70" fmla="+- 0 5779 5767"/>
                <a:gd name="T71" fmla="*/ 5779 h 569"/>
                <a:gd name="T72" fmla="+- 0 1132 852"/>
                <a:gd name="T73" fmla="*/ T72 w 569"/>
                <a:gd name="T74" fmla="+- 0 5778 5767"/>
                <a:gd name="T75" fmla="*/ 5778 h 569"/>
                <a:gd name="T76" fmla="+- 0 1157 852"/>
                <a:gd name="T77" fmla="*/ T76 w 569"/>
                <a:gd name="T78" fmla="+- 0 5778 5767"/>
                <a:gd name="T79" fmla="*/ 5778 h 569"/>
                <a:gd name="T80" fmla="+- 0 1149 852"/>
                <a:gd name="T81" fmla="*/ T80 w 569"/>
                <a:gd name="T82" fmla="+- 0 5770 5767"/>
                <a:gd name="T83" fmla="*/ 5770 h 569"/>
                <a:gd name="T84" fmla="+- 0 1143 852"/>
                <a:gd name="T85" fmla="*/ T84 w 569"/>
                <a:gd name="T86" fmla="+- 0 5767 5767"/>
                <a:gd name="T87" fmla="*/ 5767 h 569"/>
                <a:gd name="T88" fmla="+- 0 1157 852"/>
                <a:gd name="T89" fmla="*/ T88 w 569"/>
                <a:gd name="T90" fmla="+- 0 5778 5767"/>
                <a:gd name="T91" fmla="*/ 5778 h 569"/>
                <a:gd name="T92" fmla="+- 0 1140 852"/>
                <a:gd name="T93" fmla="*/ T92 w 569"/>
                <a:gd name="T94" fmla="+- 0 5778 5767"/>
                <a:gd name="T95" fmla="*/ 5778 h 569"/>
                <a:gd name="T96" fmla="+- 0 1144 852"/>
                <a:gd name="T97" fmla="*/ T96 w 569"/>
                <a:gd name="T98" fmla="+- 0 5779 5767"/>
                <a:gd name="T99" fmla="*/ 5779 h 569"/>
                <a:gd name="T100" fmla="+- 0 1411 852"/>
                <a:gd name="T101" fmla="*/ T100 w 569"/>
                <a:gd name="T102" fmla="+- 0 6046 5767"/>
                <a:gd name="T103" fmla="*/ 6046 h 569"/>
                <a:gd name="T104" fmla="+- 0 1411 852"/>
                <a:gd name="T105" fmla="*/ T104 w 569"/>
                <a:gd name="T106" fmla="+- 0 6056 5767"/>
                <a:gd name="T107" fmla="*/ 6056 h 569"/>
                <a:gd name="T108" fmla="+- 0 1144 852"/>
                <a:gd name="T109" fmla="*/ T108 w 569"/>
                <a:gd name="T110" fmla="+- 0 6323 5767"/>
                <a:gd name="T111" fmla="*/ 6323 h 569"/>
                <a:gd name="T112" fmla="+- 0 1140 852"/>
                <a:gd name="T113" fmla="*/ T112 w 569"/>
                <a:gd name="T114" fmla="+- 0 6324 5767"/>
                <a:gd name="T115" fmla="*/ 6324 h 569"/>
                <a:gd name="T116" fmla="+- 0 1157 852"/>
                <a:gd name="T117" fmla="*/ T116 w 569"/>
                <a:gd name="T118" fmla="+- 0 6324 5767"/>
                <a:gd name="T119" fmla="*/ 6324 h 569"/>
                <a:gd name="T120" fmla="+- 0 1417 852"/>
                <a:gd name="T121" fmla="*/ T120 w 569"/>
                <a:gd name="T122" fmla="+- 0 6064 5767"/>
                <a:gd name="T123" fmla="*/ 6064 h 569"/>
                <a:gd name="T124" fmla="+- 0 1420 852"/>
                <a:gd name="T125" fmla="*/ T124 w 569"/>
                <a:gd name="T126" fmla="+- 0 6058 5767"/>
                <a:gd name="T127" fmla="*/ 6058 h 569"/>
                <a:gd name="T128" fmla="+- 0 1420 852"/>
                <a:gd name="T129" fmla="*/ T128 w 569"/>
                <a:gd name="T130" fmla="+- 0 6044 5767"/>
                <a:gd name="T131" fmla="*/ 6044 h 569"/>
                <a:gd name="T132" fmla="+- 0 1417 852"/>
                <a:gd name="T133" fmla="*/ T132 w 569"/>
                <a:gd name="T134" fmla="+- 0 6038 5767"/>
                <a:gd name="T135" fmla="*/ 6038 h 569"/>
                <a:gd name="T136" fmla="+- 0 1157 852"/>
                <a:gd name="T137" fmla="*/ T136 w 569"/>
                <a:gd name="T138" fmla="+- 0 5778 5767"/>
                <a:gd name="T139" fmla="*/ 5778 h 5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569" h="569">
                  <a:moveTo>
                    <a:pt x="291" y="0"/>
                  </a:moveTo>
                  <a:lnTo>
                    <a:pt x="277" y="0"/>
                  </a:lnTo>
                  <a:lnTo>
                    <a:pt x="270" y="3"/>
                  </a:lnTo>
                  <a:lnTo>
                    <a:pt x="7" y="266"/>
                  </a:lnTo>
                  <a:lnTo>
                    <a:pt x="2" y="274"/>
                  </a:lnTo>
                  <a:lnTo>
                    <a:pt x="0" y="284"/>
                  </a:lnTo>
                  <a:lnTo>
                    <a:pt x="2" y="294"/>
                  </a:lnTo>
                  <a:lnTo>
                    <a:pt x="7" y="302"/>
                  </a:lnTo>
                  <a:lnTo>
                    <a:pt x="270" y="565"/>
                  </a:lnTo>
                  <a:lnTo>
                    <a:pt x="277" y="568"/>
                  </a:lnTo>
                  <a:lnTo>
                    <a:pt x="291" y="568"/>
                  </a:lnTo>
                  <a:lnTo>
                    <a:pt x="297" y="565"/>
                  </a:lnTo>
                  <a:lnTo>
                    <a:pt x="305" y="557"/>
                  </a:lnTo>
                  <a:lnTo>
                    <a:pt x="280" y="557"/>
                  </a:lnTo>
                  <a:lnTo>
                    <a:pt x="276" y="556"/>
                  </a:lnTo>
                  <a:lnTo>
                    <a:pt x="9" y="289"/>
                  </a:lnTo>
                  <a:lnTo>
                    <a:pt x="9" y="279"/>
                  </a:lnTo>
                  <a:lnTo>
                    <a:pt x="276" y="12"/>
                  </a:lnTo>
                  <a:lnTo>
                    <a:pt x="280" y="11"/>
                  </a:lnTo>
                  <a:lnTo>
                    <a:pt x="305" y="11"/>
                  </a:lnTo>
                  <a:lnTo>
                    <a:pt x="297" y="3"/>
                  </a:lnTo>
                  <a:lnTo>
                    <a:pt x="291" y="0"/>
                  </a:lnTo>
                  <a:close/>
                  <a:moveTo>
                    <a:pt x="305" y="11"/>
                  </a:moveTo>
                  <a:lnTo>
                    <a:pt x="288" y="11"/>
                  </a:lnTo>
                  <a:lnTo>
                    <a:pt x="292" y="12"/>
                  </a:lnTo>
                  <a:lnTo>
                    <a:pt x="559" y="279"/>
                  </a:lnTo>
                  <a:lnTo>
                    <a:pt x="559" y="289"/>
                  </a:lnTo>
                  <a:lnTo>
                    <a:pt x="292" y="556"/>
                  </a:lnTo>
                  <a:lnTo>
                    <a:pt x="288" y="557"/>
                  </a:lnTo>
                  <a:lnTo>
                    <a:pt x="305" y="557"/>
                  </a:lnTo>
                  <a:lnTo>
                    <a:pt x="565" y="297"/>
                  </a:lnTo>
                  <a:lnTo>
                    <a:pt x="568" y="291"/>
                  </a:lnTo>
                  <a:lnTo>
                    <a:pt x="568" y="277"/>
                  </a:lnTo>
                  <a:lnTo>
                    <a:pt x="565" y="271"/>
                  </a:lnTo>
                  <a:lnTo>
                    <a:pt x="305" y="1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/>
            </a:p>
          </p:txBody>
        </p:sp>
        <p:sp>
          <p:nvSpPr>
            <p:cNvPr id="13" name="AutoShape 12">
              <a:extLst>
                <a:ext uri="{FF2B5EF4-FFF2-40B4-BE49-F238E27FC236}">
                  <a16:creationId xmlns:a16="http://schemas.microsoft.com/office/drawing/2014/main" id="{5F8D9D54-DE75-33E1-9C6C-CDAC69EB8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" y="5766"/>
              <a:ext cx="569" cy="569"/>
            </a:xfrm>
            <a:custGeom>
              <a:avLst/>
              <a:gdLst>
                <a:gd name="T0" fmla="+- 0 1136 852"/>
                <a:gd name="T1" fmla="*/ T0 w 569"/>
                <a:gd name="T2" fmla="+- 0 5767 5767"/>
                <a:gd name="T3" fmla="*/ 5767 h 569"/>
                <a:gd name="T4" fmla="+- 0 1129 852"/>
                <a:gd name="T5" fmla="*/ T4 w 569"/>
                <a:gd name="T6" fmla="+- 0 5767 5767"/>
                <a:gd name="T7" fmla="*/ 5767 h 569"/>
                <a:gd name="T8" fmla="+- 0 1122 852"/>
                <a:gd name="T9" fmla="*/ T8 w 569"/>
                <a:gd name="T10" fmla="+- 0 5770 5767"/>
                <a:gd name="T11" fmla="*/ 5770 h 569"/>
                <a:gd name="T12" fmla="+- 0 1117 852"/>
                <a:gd name="T13" fmla="*/ T12 w 569"/>
                <a:gd name="T14" fmla="+- 0 5775 5767"/>
                <a:gd name="T15" fmla="*/ 5775 h 569"/>
                <a:gd name="T16" fmla="+- 0 859 852"/>
                <a:gd name="T17" fmla="*/ T16 w 569"/>
                <a:gd name="T18" fmla="+- 0 6033 5767"/>
                <a:gd name="T19" fmla="*/ 6033 h 569"/>
                <a:gd name="T20" fmla="+- 0 854 852"/>
                <a:gd name="T21" fmla="*/ T20 w 569"/>
                <a:gd name="T22" fmla="+- 0 6041 5767"/>
                <a:gd name="T23" fmla="*/ 6041 h 569"/>
                <a:gd name="T24" fmla="+- 0 852 852"/>
                <a:gd name="T25" fmla="*/ T24 w 569"/>
                <a:gd name="T26" fmla="+- 0 6051 5767"/>
                <a:gd name="T27" fmla="*/ 6051 h 569"/>
                <a:gd name="T28" fmla="+- 0 854 852"/>
                <a:gd name="T29" fmla="*/ T28 w 569"/>
                <a:gd name="T30" fmla="+- 0 6061 5767"/>
                <a:gd name="T31" fmla="*/ 6061 h 569"/>
                <a:gd name="T32" fmla="+- 0 859 852"/>
                <a:gd name="T33" fmla="*/ T32 w 569"/>
                <a:gd name="T34" fmla="+- 0 6069 5767"/>
                <a:gd name="T35" fmla="*/ 6069 h 569"/>
                <a:gd name="T36" fmla="+- 0 1117 852"/>
                <a:gd name="T37" fmla="*/ T36 w 569"/>
                <a:gd name="T38" fmla="+- 0 6327 5767"/>
                <a:gd name="T39" fmla="*/ 6327 h 569"/>
                <a:gd name="T40" fmla="+- 0 1122 852"/>
                <a:gd name="T41" fmla="*/ T40 w 569"/>
                <a:gd name="T42" fmla="+- 0 6332 5767"/>
                <a:gd name="T43" fmla="*/ 6332 h 569"/>
                <a:gd name="T44" fmla="+- 0 1129 852"/>
                <a:gd name="T45" fmla="*/ T44 w 569"/>
                <a:gd name="T46" fmla="+- 0 6335 5767"/>
                <a:gd name="T47" fmla="*/ 6335 h 569"/>
                <a:gd name="T48" fmla="+- 0 1136 852"/>
                <a:gd name="T49" fmla="*/ T48 w 569"/>
                <a:gd name="T50" fmla="+- 0 6335 5767"/>
                <a:gd name="T51" fmla="*/ 6335 h 569"/>
                <a:gd name="T52" fmla="+- 0 1143 852"/>
                <a:gd name="T53" fmla="*/ T52 w 569"/>
                <a:gd name="T54" fmla="+- 0 6335 5767"/>
                <a:gd name="T55" fmla="*/ 6335 h 569"/>
                <a:gd name="T56" fmla="+- 0 1149 852"/>
                <a:gd name="T57" fmla="*/ T56 w 569"/>
                <a:gd name="T58" fmla="+- 0 6332 5767"/>
                <a:gd name="T59" fmla="*/ 6332 h 569"/>
                <a:gd name="T60" fmla="+- 0 1154 852"/>
                <a:gd name="T61" fmla="*/ T60 w 569"/>
                <a:gd name="T62" fmla="+- 0 6327 5767"/>
                <a:gd name="T63" fmla="*/ 6327 h 569"/>
                <a:gd name="T64" fmla="+- 0 1412 852"/>
                <a:gd name="T65" fmla="*/ T64 w 569"/>
                <a:gd name="T66" fmla="+- 0 6069 5767"/>
                <a:gd name="T67" fmla="*/ 6069 h 569"/>
                <a:gd name="T68" fmla="+- 0 1417 852"/>
                <a:gd name="T69" fmla="*/ T68 w 569"/>
                <a:gd name="T70" fmla="+- 0 6064 5767"/>
                <a:gd name="T71" fmla="*/ 6064 h 569"/>
                <a:gd name="T72" fmla="+- 0 1420 852"/>
                <a:gd name="T73" fmla="*/ T72 w 569"/>
                <a:gd name="T74" fmla="+- 0 6058 5767"/>
                <a:gd name="T75" fmla="*/ 6058 h 569"/>
                <a:gd name="T76" fmla="+- 0 1420 852"/>
                <a:gd name="T77" fmla="*/ T76 w 569"/>
                <a:gd name="T78" fmla="+- 0 6051 5767"/>
                <a:gd name="T79" fmla="*/ 6051 h 569"/>
                <a:gd name="T80" fmla="+- 0 1420 852"/>
                <a:gd name="T81" fmla="*/ T80 w 569"/>
                <a:gd name="T82" fmla="+- 0 6044 5767"/>
                <a:gd name="T83" fmla="*/ 6044 h 569"/>
                <a:gd name="T84" fmla="+- 0 1417 852"/>
                <a:gd name="T85" fmla="*/ T84 w 569"/>
                <a:gd name="T86" fmla="+- 0 6038 5767"/>
                <a:gd name="T87" fmla="*/ 6038 h 569"/>
                <a:gd name="T88" fmla="+- 0 1412 852"/>
                <a:gd name="T89" fmla="*/ T88 w 569"/>
                <a:gd name="T90" fmla="+- 0 6033 5767"/>
                <a:gd name="T91" fmla="*/ 6033 h 569"/>
                <a:gd name="T92" fmla="+- 0 1154 852"/>
                <a:gd name="T93" fmla="*/ T92 w 569"/>
                <a:gd name="T94" fmla="+- 0 5775 5767"/>
                <a:gd name="T95" fmla="*/ 5775 h 569"/>
                <a:gd name="T96" fmla="+- 0 1149 852"/>
                <a:gd name="T97" fmla="*/ T96 w 569"/>
                <a:gd name="T98" fmla="+- 0 5770 5767"/>
                <a:gd name="T99" fmla="*/ 5770 h 569"/>
                <a:gd name="T100" fmla="+- 0 1143 852"/>
                <a:gd name="T101" fmla="*/ T100 w 569"/>
                <a:gd name="T102" fmla="+- 0 5767 5767"/>
                <a:gd name="T103" fmla="*/ 5767 h 569"/>
                <a:gd name="T104" fmla="+- 0 1136 852"/>
                <a:gd name="T105" fmla="*/ T104 w 569"/>
                <a:gd name="T106" fmla="+- 0 5767 5767"/>
                <a:gd name="T107" fmla="*/ 5767 h 569"/>
                <a:gd name="T108" fmla="+- 0 1136 852"/>
                <a:gd name="T109" fmla="*/ T108 w 569"/>
                <a:gd name="T110" fmla="+- 0 5778 5767"/>
                <a:gd name="T111" fmla="*/ 5778 h 569"/>
                <a:gd name="T112" fmla="+- 0 1140 852"/>
                <a:gd name="T113" fmla="*/ T112 w 569"/>
                <a:gd name="T114" fmla="+- 0 5778 5767"/>
                <a:gd name="T115" fmla="*/ 5778 h 569"/>
                <a:gd name="T116" fmla="+- 0 1144 852"/>
                <a:gd name="T117" fmla="*/ T116 w 569"/>
                <a:gd name="T118" fmla="+- 0 5779 5767"/>
                <a:gd name="T119" fmla="*/ 5779 h 569"/>
                <a:gd name="T120" fmla="+- 0 1147 852"/>
                <a:gd name="T121" fmla="*/ T120 w 569"/>
                <a:gd name="T122" fmla="+- 0 5782 5767"/>
                <a:gd name="T123" fmla="*/ 5782 h 569"/>
                <a:gd name="T124" fmla="+- 0 1405 852"/>
                <a:gd name="T125" fmla="*/ T124 w 569"/>
                <a:gd name="T126" fmla="+- 0 6040 5767"/>
                <a:gd name="T127" fmla="*/ 6040 h 569"/>
                <a:gd name="T128" fmla="+- 0 1411 852"/>
                <a:gd name="T129" fmla="*/ T128 w 569"/>
                <a:gd name="T130" fmla="+- 0 6046 5767"/>
                <a:gd name="T131" fmla="*/ 6046 h 569"/>
                <a:gd name="T132" fmla="+- 0 1411 852"/>
                <a:gd name="T133" fmla="*/ T132 w 569"/>
                <a:gd name="T134" fmla="+- 0 6056 5767"/>
                <a:gd name="T135" fmla="*/ 6056 h 569"/>
                <a:gd name="T136" fmla="+- 0 1405 852"/>
                <a:gd name="T137" fmla="*/ T136 w 569"/>
                <a:gd name="T138" fmla="+- 0 6062 5767"/>
                <a:gd name="T139" fmla="*/ 6062 h 569"/>
                <a:gd name="T140" fmla="+- 0 1147 852"/>
                <a:gd name="T141" fmla="*/ T140 w 569"/>
                <a:gd name="T142" fmla="+- 0 6320 5767"/>
                <a:gd name="T143" fmla="*/ 6320 h 569"/>
                <a:gd name="T144" fmla="+- 0 1144 852"/>
                <a:gd name="T145" fmla="*/ T144 w 569"/>
                <a:gd name="T146" fmla="+- 0 6323 5767"/>
                <a:gd name="T147" fmla="*/ 6323 h 569"/>
                <a:gd name="T148" fmla="+- 0 1140 852"/>
                <a:gd name="T149" fmla="*/ T148 w 569"/>
                <a:gd name="T150" fmla="+- 0 6324 5767"/>
                <a:gd name="T151" fmla="*/ 6324 h 569"/>
                <a:gd name="T152" fmla="+- 0 1136 852"/>
                <a:gd name="T153" fmla="*/ T152 w 569"/>
                <a:gd name="T154" fmla="+- 0 6324 5767"/>
                <a:gd name="T155" fmla="*/ 6324 h 569"/>
                <a:gd name="T156" fmla="+- 0 1132 852"/>
                <a:gd name="T157" fmla="*/ T156 w 569"/>
                <a:gd name="T158" fmla="+- 0 6324 5767"/>
                <a:gd name="T159" fmla="*/ 6324 h 569"/>
                <a:gd name="T160" fmla="+- 0 1128 852"/>
                <a:gd name="T161" fmla="*/ T160 w 569"/>
                <a:gd name="T162" fmla="+- 0 6323 5767"/>
                <a:gd name="T163" fmla="*/ 6323 h 569"/>
                <a:gd name="T164" fmla="+- 0 1125 852"/>
                <a:gd name="T165" fmla="*/ T164 w 569"/>
                <a:gd name="T166" fmla="+- 0 6320 5767"/>
                <a:gd name="T167" fmla="*/ 6320 h 569"/>
                <a:gd name="T168" fmla="+- 0 867 852"/>
                <a:gd name="T169" fmla="*/ T168 w 569"/>
                <a:gd name="T170" fmla="+- 0 6062 5767"/>
                <a:gd name="T171" fmla="*/ 6062 h 569"/>
                <a:gd name="T172" fmla="+- 0 861 852"/>
                <a:gd name="T173" fmla="*/ T172 w 569"/>
                <a:gd name="T174" fmla="+- 0 6056 5767"/>
                <a:gd name="T175" fmla="*/ 6056 h 569"/>
                <a:gd name="T176" fmla="+- 0 861 852"/>
                <a:gd name="T177" fmla="*/ T176 w 569"/>
                <a:gd name="T178" fmla="+- 0 6046 5767"/>
                <a:gd name="T179" fmla="*/ 6046 h 569"/>
                <a:gd name="T180" fmla="+- 0 867 852"/>
                <a:gd name="T181" fmla="*/ T180 w 569"/>
                <a:gd name="T182" fmla="+- 0 6040 5767"/>
                <a:gd name="T183" fmla="*/ 6040 h 569"/>
                <a:gd name="T184" fmla="+- 0 1125 852"/>
                <a:gd name="T185" fmla="*/ T184 w 569"/>
                <a:gd name="T186" fmla="+- 0 5782 5767"/>
                <a:gd name="T187" fmla="*/ 5782 h 569"/>
                <a:gd name="T188" fmla="+- 0 1128 852"/>
                <a:gd name="T189" fmla="*/ T188 w 569"/>
                <a:gd name="T190" fmla="+- 0 5779 5767"/>
                <a:gd name="T191" fmla="*/ 5779 h 569"/>
                <a:gd name="T192" fmla="+- 0 1132 852"/>
                <a:gd name="T193" fmla="*/ T192 w 569"/>
                <a:gd name="T194" fmla="+- 0 5778 5767"/>
                <a:gd name="T195" fmla="*/ 5778 h 569"/>
                <a:gd name="T196" fmla="+- 0 1136 852"/>
                <a:gd name="T197" fmla="*/ T196 w 569"/>
                <a:gd name="T198" fmla="+- 0 5778 5767"/>
                <a:gd name="T199" fmla="*/ 5778 h 5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569" h="569">
                  <a:moveTo>
                    <a:pt x="284" y="0"/>
                  </a:moveTo>
                  <a:lnTo>
                    <a:pt x="277" y="0"/>
                  </a:lnTo>
                  <a:lnTo>
                    <a:pt x="270" y="3"/>
                  </a:lnTo>
                  <a:lnTo>
                    <a:pt x="265" y="8"/>
                  </a:lnTo>
                  <a:lnTo>
                    <a:pt x="7" y="266"/>
                  </a:lnTo>
                  <a:lnTo>
                    <a:pt x="2" y="274"/>
                  </a:lnTo>
                  <a:lnTo>
                    <a:pt x="0" y="284"/>
                  </a:lnTo>
                  <a:lnTo>
                    <a:pt x="2" y="294"/>
                  </a:lnTo>
                  <a:lnTo>
                    <a:pt x="7" y="302"/>
                  </a:lnTo>
                  <a:lnTo>
                    <a:pt x="265" y="560"/>
                  </a:lnTo>
                  <a:lnTo>
                    <a:pt x="270" y="565"/>
                  </a:lnTo>
                  <a:lnTo>
                    <a:pt x="277" y="568"/>
                  </a:lnTo>
                  <a:lnTo>
                    <a:pt x="284" y="568"/>
                  </a:lnTo>
                  <a:lnTo>
                    <a:pt x="291" y="568"/>
                  </a:lnTo>
                  <a:lnTo>
                    <a:pt x="297" y="565"/>
                  </a:lnTo>
                  <a:lnTo>
                    <a:pt x="302" y="560"/>
                  </a:lnTo>
                  <a:lnTo>
                    <a:pt x="560" y="302"/>
                  </a:lnTo>
                  <a:lnTo>
                    <a:pt x="565" y="297"/>
                  </a:lnTo>
                  <a:lnTo>
                    <a:pt x="568" y="291"/>
                  </a:lnTo>
                  <a:lnTo>
                    <a:pt x="568" y="284"/>
                  </a:lnTo>
                  <a:lnTo>
                    <a:pt x="568" y="277"/>
                  </a:lnTo>
                  <a:lnTo>
                    <a:pt x="565" y="271"/>
                  </a:lnTo>
                  <a:lnTo>
                    <a:pt x="560" y="266"/>
                  </a:lnTo>
                  <a:lnTo>
                    <a:pt x="302" y="8"/>
                  </a:lnTo>
                  <a:lnTo>
                    <a:pt x="297" y="3"/>
                  </a:lnTo>
                  <a:lnTo>
                    <a:pt x="291" y="0"/>
                  </a:lnTo>
                  <a:lnTo>
                    <a:pt x="284" y="0"/>
                  </a:lnTo>
                  <a:close/>
                  <a:moveTo>
                    <a:pt x="284" y="11"/>
                  </a:moveTo>
                  <a:lnTo>
                    <a:pt x="288" y="11"/>
                  </a:lnTo>
                  <a:lnTo>
                    <a:pt x="292" y="12"/>
                  </a:lnTo>
                  <a:lnTo>
                    <a:pt x="295" y="15"/>
                  </a:lnTo>
                  <a:lnTo>
                    <a:pt x="553" y="273"/>
                  </a:lnTo>
                  <a:lnTo>
                    <a:pt x="559" y="279"/>
                  </a:lnTo>
                  <a:lnTo>
                    <a:pt x="559" y="289"/>
                  </a:lnTo>
                  <a:lnTo>
                    <a:pt x="553" y="295"/>
                  </a:lnTo>
                  <a:lnTo>
                    <a:pt x="295" y="553"/>
                  </a:lnTo>
                  <a:lnTo>
                    <a:pt x="292" y="556"/>
                  </a:lnTo>
                  <a:lnTo>
                    <a:pt x="288" y="557"/>
                  </a:lnTo>
                  <a:lnTo>
                    <a:pt x="284" y="557"/>
                  </a:lnTo>
                  <a:lnTo>
                    <a:pt x="280" y="557"/>
                  </a:lnTo>
                  <a:lnTo>
                    <a:pt x="276" y="556"/>
                  </a:lnTo>
                  <a:lnTo>
                    <a:pt x="273" y="553"/>
                  </a:lnTo>
                  <a:lnTo>
                    <a:pt x="15" y="295"/>
                  </a:lnTo>
                  <a:lnTo>
                    <a:pt x="9" y="289"/>
                  </a:lnTo>
                  <a:lnTo>
                    <a:pt x="9" y="279"/>
                  </a:lnTo>
                  <a:lnTo>
                    <a:pt x="15" y="273"/>
                  </a:lnTo>
                  <a:lnTo>
                    <a:pt x="273" y="15"/>
                  </a:lnTo>
                  <a:lnTo>
                    <a:pt x="276" y="12"/>
                  </a:lnTo>
                  <a:lnTo>
                    <a:pt x="280" y="11"/>
                  </a:lnTo>
                  <a:lnTo>
                    <a:pt x="284" y="11"/>
                  </a:lnTo>
                </a:path>
              </a:pathLst>
            </a:custGeom>
            <a:noFill/>
            <a:ln w="2273">
              <a:solidFill>
                <a:srgbClr val="80828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/>
            </a:p>
          </p:txBody>
        </p:sp>
        <p:sp>
          <p:nvSpPr>
            <p:cNvPr id="14" name="AutoShape 13">
              <a:extLst>
                <a:ext uri="{FF2B5EF4-FFF2-40B4-BE49-F238E27FC236}">
                  <a16:creationId xmlns:a16="http://schemas.microsoft.com/office/drawing/2014/main" id="{E2DC9762-D1A2-DA47-12FF-4469ACC2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" y="5932"/>
              <a:ext cx="462" cy="237"/>
            </a:xfrm>
            <a:custGeom>
              <a:avLst/>
              <a:gdLst>
                <a:gd name="T0" fmla="+- 0 1013 904"/>
                <a:gd name="T1" fmla="*/ T0 w 462"/>
                <a:gd name="T2" fmla="+- 0 5933 5933"/>
                <a:gd name="T3" fmla="*/ 5933 h 237"/>
                <a:gd name="T4" fmla="+- 0 913 904"/>
                <a:gd name="T5" fmla="*/ T4 w 462"/>
                <a:gd name="T6" fmla="+- 0 6029 5933"/>
                <a:gd name="T7" fmla="*/ 6029 h 237"/>
                <a:gd name="T8" fmla="+- 0 904 904"/>
                <a:gd name="T9" fmla="*/ T8 w 462"/>
                <a:gd name="T10" fmla="+- 0 6048 5933"/>
                <a:gd name="T11" fmla="*/ 6048 h 237"/>
                <a:gd name="T12" fmla="+- 0 913 904"/>
                <a:gd name="T13" fmla="*/ T12 w 462"/>
                <a:gd name="T14" fmla="+- 0 6073 5933"/>
                <a:gd name="T15" fmla="*/ 6073 h 237"/>
                <a:gd name="T16" fmla="+- 0 1007 904"/>
                <a:gd name="T17" fmla="*/ T16 w 462"/>
                <a:gd name="T18" fmla="+- 0 6169 5933"/>
                <a:gd name="T19" fmla="*/ 6169 h 237"/>
                <a:gd name="T20" fmla="+- 0 1032 904"/>
                <a:gd name="T21" fmla="*/ T20 w 462"/>
                <a:gd name="T22" fmla="+- 0 6167 5933"/>
                <a:gd name="T23" fmla="*/ 6167 h 237"/>
                <a:gd name="T24" fmla="+- 0 1014 904"/>
                <a:gd name="T25" fmla="*/ T24 w 462"/>
                <a:gd name="T26" fmla="+- 0 6153 5933"/>
                <a:gd name="T27" fmla="*/ 6153 h 237"/>
                <a:gd name="T28" fmla="+- 0 1009 904"/>
                <a:gd name="T29" fmla="*/ T28 w 462"/>
                <a:gd name="T30" fmla="+- 0 6148 5933"/>
                <a:gd name="T31" fmla="*/ 6148 h 237"/>
                <a:gd name="T32" fmla="+- 0 922 904"/>
                <a:gd name="T33" fmla="*/ T32 w 462"/>
                <a:gd name="T34" fmla="+- 0 6043 5933"/>
                <a:gd name="T35" fmla="*/ 6043 h 237"/>
                <a:gd name="T36" fmla="+- 0 1012 904"/>
                <a:gd name="T37" fmla="*/ T36 w 462"/>
                <a:gd name="T38" fmla="+- 0 5950 5933"/>
                <a:gd name="T39" fmla="*/ 5950 h 237"/>
                <a:gd name="T40" fmla="+- 0 1018 904"/>
                <a:gd name="T41" fmla="*/ T40 w 462"/>
                <a:gd name="T42" fmla="+- 0 5949 5933"/>
                <a:gd name="T43" fmla="*/ 5949 h 237"/>
                <a:gd name="T44" fmla="+- 0 1039 904"/>
                <a:gd name="T45" fmla="*/ T44 w 462"/>
                <a:gd name="T46" fmla="+- 0 5941 5933"/>
                <a:gd name="T47" fmla="*/ 5941 h 237"/>
                <a:gd name="T48" fmla="+- 0 1018 904"/>
                <a:gd name="T49" fmla="*/ T48 w 462"/>
                <a:gd name="T50" fmla="+- 0 5933 5933"/>
                <a:gd name="T51" fmla="*/ 5933 h 237"/>
                <a:gd name="T52" fmla="+- 0 1148 904"/>
                <a:gd name="T53" fmla="*/ T52 w 462"/>
                <a:gd name="T54" fmla="+- 0 6078 5933"/>
                <a:gd name="T55" fmla="*/ 6078 h 237"/>
                <a:gd name="T56" fmla="+- 0 1238 904"/>
                <a:gd name="T57" fmla="*/ T56 w 462"/>
                <a:gd name="T58" fmla="+- 0 6169 5933"/>
                <a:gd name="T59" fmla="*/ 6169 h 237"/>
                <a:gd name="T60" fmla="+- 0 1264 904"/>
                <a:gd name="T61" fmla="*/ T60 w 462"/>
                <a:gd name="T62" fmla="+- 0 6167 5933"/>
                <a:gd name="T63" fmla="*/ 6167 h 237"/>
                <a:gd name="T64" fmla="+- 0 1245 904"/>
                <a:gd name="T65" fmla="*/ T64 w 462"/>
                <a:gd name="T66" fmla="+- 0 6153 5933"/>
                <a:gd name="T67" fmla="*/ 6153 h 237"/>
                <a:gd name="T68" fmla="+- 0 1160 904"/>
                <a:gd name="T69" fmla="*/ T68 w 462"/>
                <a:gd name="T70" fmla="+- 0 6067 5933"/>
                <a:gd name="T71" fmla="*/ 6067 h 237"/>
                <a:gd name="T72" fmla="+- 0 1244 904"/>
                <a:gd name="T73" fmla="*/ T72 w 462"/>
                <a:gd name="T74" fmla="+- 0 5933 5933"/>
                <a:gd name="T75" fmla="*/ 5933 h 237"/>
                <a:gd name="T76" fmla="+- 0 1025 904"/>
                <a:gd name="T77" fmla="*/ T76 w 462"/>
                <a:gd name="T78" fmla="+- 0 6151 5933"/>
                <a:gd name="T79" fmla="*/ 6151 h 237"/>
                <a:gd name="T80" fmla="+- 0 1014 904"/>
                <a:gd name="T81" fmla="*/ T80 w 462"/>
                <a:gd name="T82" fmla="+- 0 6153 5933"/>
                <a:gd name="T83" fmla="*/ 6153 h 237"/>
                <a:gd name="T84" fmla="+- 0 1243 904"/>
                <a:gd name="T85" fmla="*/ T84 w 462"/>
                <a:gd name="T86" fmla="+- 0 5950 5933"/>
                <a:gd name="T87" fmla="*/ 5950 h 237"/>
                <a:gd name="T88" fmla="+- 0 1250 904"/>
                <a:gd name="T89" fmla="*/ T88 w 462"/>
                <a:gd name="T90" fmla="+- 0 5949 5933"/>
                <a:gd name="T91" fmla="*/ 5949 h 237"/>
                <a:gd name="T92" fmla="+- 0 1271 904"/>
                <a:gd name="T93" fmla="*/ T92 w 462"/>
                <a:gd name="T94" fmla="+- 0 5941 5933"/>
                <a:gd name="T95" fmla="*/ 5941 h 237"/>
                <a:gd name="T96" fmla="+- 0 1278 904"/>
                <a:gd name="T97" fmla="*/ T96 w 462"/>
                <a:gd name="T98" fmla="+- 0 5949 5933"/>
                <a:gd name="T99" fmla="*/ 5949 h 237"/>
                <a:gd name="T100" fmla="+- 0 1259 904"/>
                <a:gd name="T101" fmla="*/ T100 w 462"/>
                <a:gd name="T102" fmla="+- 0 5952 5933"/>
                <a:gd name="T103" fmla="*/ 5952 h 237"/>
                <a:gd name="T104" fmla="+- 0 1354 904"/>
                <a:gd name="T105" fmla="*/ T104 w 462"/>
                <a:gd name="T106" fmla="+- 0 6050 5933"/>
                <a:gd name="T107" fmla="*/ 6050 h 237"/>
                <a:gd name="T108" fmla="+- 0 1344 904"/>
                <a:gd name="T109" fmla="*/ T108 w 462"/>
                <a:gd name="T110" fmla="+- 0 6061 5933"/>
                <a:gd name="T111" fmla="*/ 6061 h 237"/>
                <a:gd name="T112" fmla="+- 0 1254 904"/>
                <a:gd name="T113" fmla="*/ T112 w 462"/>
                <a:gd name="T114" fmla="+- 0 6153 5933"/>
                <a:gd name="T115" fmla="*/ 6153 h 237"/>
                <a:gd name="T116" fmla="+- 0 1278 904"/>
                <a:gd name="T117" fmla="*/ T116 w 462"/>
                <a:gd name="T118" fmla="+- 0 6153 5933"/>
                <a:gd name="T119" fmla="*/ 6153 h 237"/>
                <a:gd name="T120" fmla="+- 0 1362 904"/>
                <a:gd name="T121" fmla="*/ T120 w 462"/>
                <a:gd name="T122" fmla="+- 0 6064 5933"/>
                <a:gd name="T123" fmla="*/ 6064 h 237"/>
                <a:gd name="T124" fmla="+- 0 1364 904"/>
                <a:gd name="T125" fmla="*/ T124 w 462"/>
                <a:gd name="T126" fmla="+- 0 6041 5933"/>
                <a:gd name="T127" fmla="*/ 6041 h 237"/>
                <a:gd name="T128" fmla="+- 0 1278 904"/>
                <a:gd name="T129" fmla="*/ T128 w 462"/>
                <a:gd name="T130" fmla="+- 0 5949 5933"/>
                <a:gd name="T131" fmla="*/ 5949 h 237"/>
                <a:gd name="T132" fmla="+- 0 1024 904"/>
                <a:gd name="T133" fmla="*/ T132 w 462"/>
                <a:gd name="T134" fmla="+- 0 5949 5933"/>
                <a:gd name="T135" fmla="*/ 5949 h 237"/>
                <a:gd name="T136" fmla="+- 0 1110 904"/>
                <a:gd name="T137" fmla="*/ T136 w 462"/>
                <a:gd name="T138" fmla="+- 0 6035 5933"/>
                <a:gd name="T139" fmla="*/ 6035 h 237"/>
                <a:gd name="T140" fmla="+- 0 1047 904"/>
                <a:gd name="T141" fmla="*/ T140 w 462"/>
                <a:gd name="T142" fmla="+- 0 5949 5933"/>
                <a:gd name="T143" fmla="*/ 5949 h 23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462" h="237">
                  <a:moveTo>
                    <a:pt x="114" y="0"/>
                  </a:moveTo>
                  <a:lnTo>
                    <a:pt x="109" y="0"/>
                  </a:lnTo>
                  <a:lnTo>
                    <a:pt x="101" y="1"/>
                  </a:lnTo>
                  <a:lnTo>
                    <a:pt x="9" y="96"/>
                  </a:lnTo>
                  <a:lnTo>
                    <a:pt x="3" y="104"/>
                  </a:lnTo>
                  <a:lnTo>
                    <a:pt x="0" y="115"/>
                  </a:lnTo>
                  <a:lnTo>
                    <a:pt x="1" y="127"/>
                  </a:lnTo>
                  <a:lnTo>
                    <a:pt x="9" y="140"/>
                  </a:lnTo>
                  <a:lnTo>
                    <a:pt x="94" y="228"/>
                  </a:lnTo>
                  <a:lnTo>
                    <a:pt x="103" y="236"/>
                  </a:lnTo>
                  <a:lnTo>
                    <a:pt x="121" y="236"/>
                  </a:lnTo>
                  <a:lnTo>
                    <a:pt x="128" y="234"/>
                  </a:lnTo>
                  <a:lnTo>
                    <a:pt x="142" y="220"/>
                  </a:lnTo>
                  <a:lnTo>
                    <a:pt x="110" y="220"/>
                  </a:lnTo>
                  <a:lnTo>
                    <a:pt x="106" y="216"/>
                  </a:lnTo>
                  <a:lnTo>
                    <a:pt x="105" y="215"/>
                  </a:lnTo>
                  <a:lnTo>
                    <a:pt x="11" y="119"/>
                  </a:lnTo>
                  <a:lnTo>
                    <a:pt x="18" y="110"/>
                  </a:lnTo>
                  <a:lnTo>
                    <a:pt x="20" y="107"/>
                  </a:lnTo>
                  <a:lnTo>
                    <a:pt x="108" y="17"/>
                  </a:lnTo>
                  <a:lnTo>
                    <a:pt x="111" y="16"/>
                  </a:lnTo>
                  <a:lnTo>
                    <a:pt x="114" y="16"/>
                  </a:lnTo>
                  <a:lnTo>
                    <a:pt x="143" y="16"/>
                  </a:lnTo>
                  <a:lnTo>
                    <a:pt x="135" y="8"/>
                  </a:lnTo>
                  <a:lnTo>
                    <a:pt x="126" y="0"/>
                  </a:lnTo>
                  <a:lnTo>
                    <a:pt x="114" y="0"/>
                  </a:lnTo>
                  <a:close/>
                  <a:moveTo>
                    <a:pt x="256" y="134"/>
                  </a:moveTo>
                  <a:lnTo>
                    <a:pt x="244" y="145"/>
                  </a:lnTo>
                  <a:lnTo>
                    <a:pt x="326" y="228"/>
                  </a:lnTo>
                  <a:lnTo>
                    <a:pt x="334" y="236"/>
                  </a:lnTo>
                  <a:lnTo>
                    <a:pt x="352" y="236"/>
                  </a:lnTo>
                  <a:lnTo>
                    <a:pt x="360" y="234"/>
                  </a:lnTo>
                  <a:lnTo>
                    <a:pt x="374" y="220"/>
                  </a:lnTo>
                  <a:lnTo>
                    <a:pt x="341" y="220"/>
                  </a:lnTo>
                  <a:lnTo>
                    <a:pt x="336" y="215"/>
                  </a:lnTo>
                  <a:lnTo>
                    <a:pt x="256" y="134"/>
                  </a:lnTo>
                  <a:close/>
                  <a:moveTo>
                    <a:pt x="358" y="0"/>
                  </a:moveTo>
                  <a:lnTo>
                    <a:pt x="340" y="0"/>
                  </a:lnTo>
                  <a:lnTo>
                    <a:pt x="332" y="1"/>
                  </a:lnTo>
                  <a:lnTo>
                    <a:pt x="121" y="218"/>
                  </a:lnTo>
                  <a:lnTo>
                    <a:pt x="118" y="220"/>
                  </a:lnTo>
                  <a:lnTo>
                    <a:pt x="110" y="220"/>
                  </a:lnTo>
                  <a:lnTo>
                    <a:pt x="142" y="220"/>
                  </a:lnTo>
                  <a:lnTo>
                    <a:pt x="339" y="17"/>
                  </a:lnTo>
                  <a:lnTo>
                    <a:pt x="342" y="16"/>
                  </a:lnTo>
                  <a:lnTo>
                    <a:pt x="346" y="16"/>
                  </a:lnTo>
                  <a:lnTo>
                    <a:pt x="374" y="16"/>
                  </a:lnTo>
                  <a:lnTo>
                    <a:pt x="367" y="8"/>
                  </a:lnTo>
                  <a:lnTo>
                    <a:pt x="358" y="0"/>
                  </a:lnTo>
                  <a:close/>
                  <a:moveTo>
                    <a:pt x="374" y="16"/>
                  </a:moveTo>
                  <a:lnTo>
                    <a:pt x="350" y="16"/>
                  </a:lnTo>
                  <a:lnTo>
                    <a:pt x="355" y="19"/>
                  </a:lnTo>
                  <a:lnTo>
                    <a:pt x="356" y="20"/>
                  </a:lnTo>
                  <a:lnTo>
                    <a:pt x="450" y="117"/>
                  </a:lnTo>
                  <a:lnTo>
                    <a:pt x="443" y="126"/>
                  </a:lnTo>
                  <a:lnTo>
                    <a:pt x="440" y="128"/>
                  </a:lnTo>
                  <a:lnTo>
                    <a:pt x="353" y="218"/>
                  </a:lnTo>
                  <a:lnTo>
                    <a:pt x="350" y="220"/>
                  </a:lnTo>
                  <a:lnTo>
                    <a:pt x="347" y="220"/>
                  </a:lnTo>
                  <a:lnTo>
                    <a:pt x="374" y="220"/>
                  </a:lnTo>
                  <a:lnTo>
                    <a:pt x="452" y="140"/>
                  </a:lnTo>
                  <a:lnTo>
                    <a:pt x="458" y="131"/>
                  </a:lnTo>
                  <a:lnTo>
                    <a:pt x="461" y="121"/>
                  </a:lnTo>
                  <a:lnTo>
                    <a:pt x="460" y="108"/>
                  </a:lnTo>
                  <a:lnTo>
                    <a:pt x="452" y="96"/>
                  </a:lnTo>
                  <a:lnTo>
                    <a:pt x="374" y="16"/>
                  </a:lnTo>
                  <a:close/>
                  <a:moveTo>
                    <a:pt x="143" y="16"/>
                  </a:moveTo>
                  <a:lnTo>
                    <a:pt x="120" y="16"/>
                  </a:lnTo>
                  <a:lnTo>
                    <a:pt x="125" y="20"/>
                  </a:lnTo>
                  <a:lnTo>
                    <a:pt x="206" y="102"/>
                  </a:lnTo>
                  <a:lnTo>
                    <a:pt x="217" y="91"/>
                  </a:lnTo>
                  <a:lnTo>
                    <a:pt x="143" y="16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0BFF94F-AF05-4EE0-4A76-B1FAA1ED8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" y="5932"/>
              <a:ext cx="462" cy="237"/>
            </a:xfrm>
            <a:custGeom>
              <a:avLst/>
              <a:gdLst>
                <a:gd name="T0" fmla="+- 0 1007 904"/>
                <a:gd name="T1" fmla="*/ T0 w 462"/>
                <a:gd name="T2" fmla="+- 0 6169 5933"/>
                <a:gd name="T3" fmla="*/ 6169 h 237"/>
                <a:gd name="T4" fmla="+- 0 997 904"/>
                <a:gd name="T5" fmla="*/ T4 w 462"/>
                <a:gd name="T6" fmla="+- 0 6159 5933"/>
                <a:gd name="T7" fmla="*/ 6159 h 237"/>
                <a:gd name="T8" fmla="+- 0 905 904"/>
                <a:gd name="T9" fmla="*/ T8 w 462"/>
                <a:gd name="T10" fmla="+- 0 6060 5933"/>
                <a:gd name="T11" fmla="*/ 6060 h 237"/>
                <a:gd name="T12" fmla="+- 0 907 904"/>
                <a:gd name="T13" fmla="*/ T12 w 462"/>
                <a:gd name="T14" fmla="+- 0 6037 5933"/>
                <a:gd name="T15" fmla="*/ 6037 h 237"/>
                <a:gd name="T16" fmla="+- 0 997 904"/>
                <a:gd name="T17" fmla="*/ T16 w 462"/>
                <a:gd name="T18" fmla="+- 0 5942 5933"/>
                <a:gd name="T19" fmla="*/ 5942 h 237"/>
                <a:gd name="T20" fmla="+- 0 1013 904"/>
                <a:gd name="T21" fmla="*/ T20 w 462"/>
                <a:gd name="T22" fmla="+- 0 5933 5933"/>
                <a:gd name="T23" fmla="*/ 5933 h 237"/>
                <a:gd name="T24" fmla="+- 0 1030 904"/>
                <a:gd name="T25" fmla="*/ T24 w 462"/>
                <a:gd name="T26" fmla="+- 0 5933 5933"/>
                <a:gd name="T27" fmla="*/ 5933 h 237"/>
                <a:gd name="T28" fmla="+- 0 1040 904"/>
                <a:gd name="T29" fmla="*/ T28 w 462"/>
                <a:gd name="T30" fmla="+- 0 5942 5933"/>
                <a:gd name="T31" fmla="*/ 5942 h 237"/>
                <a:gd name="T32" fmla="+- 0 1110 904"/>
                <a:gd name="T33" fmla="*/ T32 w 462"/>
                <a:gd name="T34" fmla="+- 0 6035 5933"/>
                <a:gd name="T35" fmla="*/ 6035 h 237"/>
                <a:gd name="T36" fmla="+- 0 1024 904"/>
                <a:gd name="T37" fmla="*/ T36 w 462"/>
                <a:gd name="T38" fmla="+- 0 5949 5933"/>
                <a:gd name="T39" fmla="*/ 5949 h 237"/>
                <a:gd name="T40" fmla="+- 0 1015 904"/>
                <a:gd name="T41" fmla="*/ T40 w 462"/>
                <a:gd name="T42" fmla="+- 0 5949 5933"/>
                <a:gd name="T43" fmla="*/ 5949 h 237"/>
                <a:gd name="T44" fmla="+- 0 915 904"/>
                <a:gd name="T45" fmla="*/ T44 w 462"/>
                <a:gd name="T46" fmla="+- 0 6052 5933"/>
                <a:gd name="T47" fmla="*/ 6052 h 237"/>
                <a:gd name="T48" fmla="+- 0 1009 904"/>
                <a:gd name="T49" fmla="*/ T48 w 462"/>
                <a:gd name="T50" fmla="+- 0 6148 5933"/>
                <a:gd name="T51" fmla="*/ 6148 h 237"/>
                <a:gd name="T52" fmla="+- 0 1014 904"/>
                <a:gd name="T53" fmla="*/ T52 w 462"/>
                <a:gd name="T54" fmla="+- 0 6153 5933"/>
                <a:gd name="T55" fmla="*/ 6153 h 237"/>
                <a:gd name="T56" fmla="+- 0 1229 904"/>
                <a:gd name="T57" fmla="*/ T56 w 462"/>
                <a:gd name="T58" fmla="+- 0 5942 5933"/>
                <a:gd name="T59" fmla="*/ 5942 h 237"/>
                <a:gd name="T60" fmla="+- 0 1244 904"/>
                <a:gd name="T61" fmla="*/ T60 w 462"/>
                <a:gd name="T62" fmla="+- 0 5933 5933"/>
                <a:gd name="T63" fmla="*/ 5933 h 237"/>
                <a:gd name="T64" fmla="+- 0 1262 904"/>
                <a:gd name="T65" fmla="*/ T64 w 462"/>
                <a:gd name="T66" fmla="+- 0 5933 5933"/>
                <a:gd name="T67" fmla="*/ 5933 h 237"/>
                <a:gd name="T68" fmla="+- 0 1272 904"/>
                <a:gd name="T69" fmla="*/ T68 w 462"/>
                <a:gd name="T70" fmla="+- 0 5942 5933"/>
                <a:gd name="T71" fmla="*/ 5942 h 237"/>
                <a:gd name="T72" fmla="+- 0 1364 904"/>
                <a:gd name="T73" fmla="*/ T72 w 462"/>
                <a:gd name="T74" fmla="+- 0 6041 5933"/>
                <a:gd name="T75" fmla="*/ 6041 h 237"/>
                <a:gd name="T76" fmla="+- 0 1362 904"/>
                <a:gd name="T77" fmla="*/ T76 w 462"/>
                <a:gd name="T78" fmla="+- 0 6064 5933"/>
                <a:gd name="T79" fmla="*/ 6064 h 237"/>
                <a:gd name="T80" fmla="+- 0 1251 904"/>
                <a:gd name="T81" fmla="*/ T80 w 462"/>
                <a:gd name="T82" fmla="+- 0 6169 5933"/>
                <a:gd name="T83" fmla="*/ 6169 h 237"/>
                <a:gd name="T84" fmla="+- 0 1230 904"/>
                <a:gd name="T85" fmla="*/ T84 w 462"/>
                <a:gd name="T86" fmla="+- 0 6161 5933"/>
                <a:gd name="T87" fmla="*/ 6161 h 237"/>
                <a:gd name="T88" fmla="+- 0 1148 904"/>
                <a:gd name="T89" fmla="*/ T88 w 462"/>
                <a:gd name="T90" fmla="+- 0 6078 5933"/>
                <a:gd name="T91" fmla="*/ 6078 h 237"/>
                <a:gd name="T92" fmla="+- 0 1240 904"/>
                <a:gd name="T93" fmla="*/ T92 w 462"/>
                <a:gd name="T94" fmla="+- 0 6148 5933"/>
                <a:gd name="T95" fmla="*/ 6148 h 237"/>
                <a:gd name="T96" fmla="+- 0 1251 904"/>
                <a:gd name="T97" fmla="*/ T96 w 462"/>
                <a:gd name="T98" fmla="+- 0 6153 5933"/>
                <a:gd name="T99" fmla="*/ 6153 h 237"/>
                <a:gd name="T100" fmla="+- 0 1257 904"/>
                <a:gd name="T101" fmla="*/ T100 w 462"/>
                <a:gd name="T102" fmla="+- 0 6151 5933"/>
                <a:gd name="T103" fmla="*/ 6151 h 237"/>
                <a:gd name="T104" fmla="+- 0 1344 904"/>
                <a:gd name="T105" fmla="*/ T104 w 462"/>
                <a:gd name="T106" fmla="+- 0 6061 5933"/>
                <a:gd name="T107" fmla="*/ 6061 h 237"/>
                <a:gd name="T108" fmla="+- 0 1354 904"/>
                <a:gd name="T109" fmla="*/ T108 w 462"/>
                <a:gd name="T110" fmla="+- 0 6050 5933"/>
                <a:gd name="T111" fmla="*/ 6050 h 237"/>
                <a:gd name="T112" fmla="+- 0 1260 904"/>
                <a:gd name="T113" fmla="*/ T112 w 462"/>
                <a:gd name="T114" fmla="+- 0 5953 5933"/>
                <a:gd name="T115" fmla="*/ 5953 h 237"/>
                <a:gd name="T116" fmla="+- 0 1254 904"/>
                <a:gd name="T117" fmla="*/ T116 w 462"/>
                <a:gd name="T118" fmla="+- 0 5949 5933"/>
                <a:gd name="T119" fmla="*/ 5949 h 237"/>
                <a:gd name="T120" fmla="+- 0 1246 904"/>
                <a:gd name="T121" fmla="*/ T120 w 462"/>
                <a:gd name="T122" fmla="+- 0 5949 5933"/>
                <a:gd name="T123" fmla="*/ 5949 h 237"/>
                <a:gd name="T124" fmla="+- 0 1240 904"/>
                <a:gd name="T125" fmla="*/ T124 w 462"/>
                <a:gd name="T126" fmla="+- 0 5953 5933"/>
                <a:gd name="T127" fmla="*/ 5953 h 237"/>
                <a:gd name="T128" fmla="+- 0 1032 904"/>
                <a:gd name="T129" fmla="*/ T128 w 462"/>
                <a:gd name="T130" fmla="+- 0 6167 5933"/>
                <a:gd name="T131" fmla="*/ 6167 h 237"/>
                <a:gd name="T132" fmla="+- 0 1019 904"/>
                <a:gd name="T133" fmla="*/ T132 w 462"/>
                <a:gd name="T134" fmla="+- 0 6169 5933"/>
                <a:gd name="T135" fmla="*/ 6169 h 23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462" h="237">
                  <a:moveTo>
                    <a:pt x="115" y="236"/>
                  </a:moveTo>
                  <a:lnTo>
                    <a:pt x="103" y="236"/>
                  </a:lnTo>
                  <a:lnTo>
                    <a:pt x="94" y="227"/>
                  </a:lnTo>
                  <a:lnTo>
                    <a:pt x="93" y="226"/>
                  </a:lnTo>
                  <a:lnTo>
                    <a:pt x="9" y="140"/>
                  </a:lnTo>
                  <a:lnTo>
                    <a:pt x="1" y="127"/>
                  </a:lnTo>
                  <a:lnTo>
                    <a:pt x="0" y="115"/>
                  </a:lnTo>
                  <a:lnTo>
                    <a:pt x="3" y="104"/>
                  </a:lnTo>
                  <a:lnTo>
                    <a:pt x="9" y="96"/>
                  </a:lnTo>
                  <a:lnTo>
                    <a:pt x="93" y="9"/>
                  </a:lnTo>
                  <a:lnTo>
                    <a:pt x="101" y="1"/>
                  </a:lnTo>
                  <a:lnTo>
                    <a:pt x="109" y="0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35" y="8"/>
                  </a:lnTo>
                  <a:lnTo>
                    <a:pt x="136" y="9"/>
                  </a:lnTo>
                  <a:lnTo>
                    <a:pt x="217" y="91"/>
                  </a:lnTo>
                  <a:lnTo>
                    <a:pt x="206" y="102"/>
                  </a:lnTo>
                  <a:lnTo>
                    <a:pt x="125" y="20"/>
                  </a:lnTo>
                  <a:lnTo>
                    <a:pt x="120" y="16"/>
                  </a:lnTo>
                  <a:lnTo>
                    <a:pt x="114" y="16"/>
                  </a:lnTo>
                  <a:lnTo>
                    <a:pt x="111" y="16"/>
                  </a:lnTo>
                  <a:lnTo>
                    <a:pt x="20" y="107"/>
                  </a:lnTo>
                  <a:lnTo>
                    <a:pt x="11" y="119"/>
                  </a:lnTo>
                  <a:lnTo>
                    <a:pt x="20" y="128"/>
                  </a:lnTo>
                  <a:lnTo>
                    <a:pt x="105" y="215"/>
                  </a:lnTo>
                  <a:lnTo>
                    <a:pt x="106" y="216"/>
                  </a:lnTo>
                  <a:lnTo>
                    <a:pt x="110" y="220"/>
                  </a:lnTo>
                  <a:lnTo>
                    <a:pt x="115" y="220"/>
                  </a:lnTo>
                  <a:lnTo>
                    <a:pt x="325" y="9"/>
                  </a:lnTo>
                  <a:lnTo>
                    <a:pt x="332" y="1"/>
                  </a:lnTo>
                  <a:lnTo>
                    <a:pt x="340" y="0"/>
                  </a:lnTo>
                  <a:lnTo>
                    <a:pt x="346" y="0"/>
                  </a:lnTo>
                  <a:lnTo>
                    <a:pt x="358" y="0"/>
                  </a:lnTo>
                  <a:lnTo>
                    <a:pt x="367" y="8"/>
                  </a:lnTo>
                  <a:lnTo>
                    <a:pt x="368" y="9"/>
                  </a:lnTo>
                  <a:lnTo>
                    <a:pt x="452" y="96"/>
                  </a:lnTo>
                  <a:lnTo>
                    <a:pt x="460" y="108"/>
                  </a:lnTo>
                  <a:lnTo>
                    <a:pt x="461" y="121"/>
                  </a:lnTo>
                  <a:lnTo>
                    <a:pt x="458" y="131"/>
                  </a:lnTo>
                  <a:lnTo>
                    <a:pt x="368" y="226"/>
                  </a:lnTo>
                  <a:lnTo>
                    <a:pt x="347" y="236"/>
                  </a:lnTo>
                  <a:lnTo>
                    <a:pt x="334" y="236"/>
                  </a:lnTo>
                  <a:lnTo>
                    <a:pt x="326" y="228"/>
                  </a:lnTo>
                  <a:lnTo>
                    <a:pt x="325" y="227"/>
                  </a:lnTo>
                  <a:lnTo>
                    <a:pt x="244" y="145"/>
                  </a:lnTo>
                  <a:lnTo>
                    <a:pt x="256" y="134"/>
                  </a:lnTo>
                  <a:lnTo>
                    <a:pt x="336" y="215"/>
                  </a:lnTo>
                  <a:lnTo>
                    <a:pt x="341" y="220"/>
                  </a:lnTo>
                  <a:lnTo>
                    <a:pt x="347" y="220"/>
                  </a:lnTo>
                  <a:lnTo>
                    <a:pt x="350" y="220"/>
                  </a:lnTo>
                  <a:lnTo>
                    <a:pt x="353" y="218"/>
                  </a:lnTo>
                  <a:lnTo>
                    <a:pt x="356" y="215"/>
                  </a:lnTo>
                  <a:lnTo>
                    <a:pt x="440" y="128"/>
                  </a:lnTo>
                  <a:lnTo>
                    <a:pt x="443" y="126"/>
                  </a:lnTo>
                  <a:lnTo>
                    <a:pt x="450" y="117"/>
                  </a:lnTo>
                  <a:lnTo>
                    <a:pt x="440" y="107"/>
                  </a:lnTo>
                  <a:lnTo>
                    <a:pt x="356" y="20"/>
                  </a:lnTo>
                  <a:lnTo>
                    <a:pt x="355" y="19"/>
                  </a:lnTo>
                  <a:lnTo>
                    <a:pt x="350" y="16"/>
                  </a:lnTo>
                  <a:lnTo>
                    <a:pt x="346" y="16"/>
                  </a:lnTo>
                  <a:lnTo>
                    <a:pt x="342" y="16"/>
                  </a:lnTo>
                  <a:lnTo>
                    <a:pt x="339" y="17"/>
                  </a:lnTo>
                  <a:lnTo>
                    <a:pt x="336" y="20"/>
                  </a:lnTo>
                  <a:lnTo>
                    <a:pt x="136" y="226"/>
                  </a:lnTo>
                  <a:lnTo>
                    <a:pt x="128" y="234"/>
                  </a:lnTo>
                  <a:lnTo>
                    <a:pt x="120" y="236"/>
                  </a:lnTo>
                  <a:lnTo>
                    <a:pt x="115" y="236"/>
                  </a:lnTo>
                  <a:close/>
                </a:path>
              </a:pathLst>
            </a:custGeom>
            <a:noFill/>
            <a:ln w="2273">
              <a:solidFill>
                <a:srgbClr val="80828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85C83CC-7BBE-A365-1599-2BF1B3AD5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" y="5998"/>
              <a:ext cx="58" cy="99"/>
            </a:xfrm>
            <a:custGeom>
              <a:avLst/>
              <a:gdLst>
                <a:gd name="T0" fmla="+- 0 1042 985"/>
                <a:gd name="T1" fmla="*/ T0 w 58"/>
                <a:gd name="T2" fmla="+- 0 5998 5998"/>
                <a:gd name="T3" fmla="*/ 5998 h 99"/>
                <a:gd name="T4" fmla="+- 0 1018 985"/>
                <a:gd name="T5" fmla="*/ T4 w 58"/>
                <a:gd name="T6" fmla="+- 0 5999 5998"/>
                <a:gd name="T7" fmla="*/ 5999 h 99"/>
                <a:gd name="T8" fmla="+- 0 1018 985"/>
                <a:gd name="T9" fmla="*/ T8 w 58"/>
                <a:gd name="T10" fmla="+- 0 5999 5998"/>
                <a:gd name="T11" fmla="*/ 5999 h 99"/>
                <a:gd name="T12" fmla="+- 0 1018 985"/>
                <a:gd name="T13" fmla="*/ T12 w 58"/>
                <a:gd name="T14" fmla="+- 0 6070 5998"/>
                <a:gd name="T15" fmla="*/ 6070 h 99"/>
                <a:gd name="T16" fmla="+- 0 1014 985"/>
                <a:gd name="T17" fmla="*/ T16 w 58"/>
                <a:gd name="T18" fmla="+- 0 6073 5998"/>
                <a:gd name="T19" fmla="*/ 6073 h 99"/>
                <a:gd name="T20" fmla="+- 0 1004 985"/>
                <a:gd name="T21" fmla="*/ T20 w 58"/>
                <a:gd name="T22" fmla="+- 0 6073 5998"/>
                <a:gd name="T23" fmla="*/ 6073 h 99"/>
                <a:gd name="T24" fmla="+- 0 1003 985"/>
                <a:gd name="T25" fmla="*/ T24 w 58"/>
                <a:gd name="T26" fmla="+- 0 6069 5998"/>
                <a:gd name="T27" fmla="*/ 6069 h 99"/>
                <a:gd name="T28" fmla="+- 0 999 985"/>
                <a:gd name="T29" fmla="*/ T28 w 58"/>
                <a:gd name="T30" fmla="+- 0 6069 5998"/>
                <a:gd name="T31" fmla="*/ 6069 h 99"/>
                <a:gd name="T32" fmla="+- 0 998 985"/>
                <a:gd name="T33" fmla="*/ T32 w 58"/>
                <a:gd name="T34" fmla="+- 0 6070 5998"/>
                <a:gd name="T35" fmla="*/ 6070 h 99"/>
                <a:gd name="T36" fmla="+- 0 986 985"/>
                <a:gd name="T37" fmla="*/ T36 w 58"/>
                <a:gd name="T38" fmla="+- 0 6081 5998"/>
                <a:gd name="T39" fmla="*/ 6081 h 99"/>
                <a:gd name="T40" fmla="+- 0 985 985"/>
                <a:gd name="T41" fmla="*/ T40 w 58"/>
                <a:gd name="T42" fmla="+- 0 6084 5998"/>
                <a:gd name="T43" fmla="*/ 6084 h 99"/>
                <a:gd name="T44" fmla="+- 0 991 985"/>
                <a:gd name="T45" fmla="*/ T44 w 58"/>
                <a:gd name="T46" fmla="+- 0 6093 5998"/>
                <a:gd name="T47" fmla="*/ 6093 h 99"/>
                <a:gd name="T48" fmla="+- 0 1001 985"/>
                <a:gd name="T49" fmla="*/ T48 w 58"/>
                <a:gd name="T50" fmla="+- 0 6097 5998"/>
                <a:gd name="T51" fmla="*/ 6097 h 99"/>
                <a:gd name="T52" fmla="+- 0 1011 985"/>
                <a:gd name="T53" fmla="*/ T52 w 58"/>
                <a:gd name="T54" fmla="+- 0 6097 5998"/>
                <a:gd name="T55" fmla="*/ 6097 h 99"/>
                <a:gd name="T56" fmla="+- 0 1023 985"/>
                <a:gd name="T57" fmla="*/ T56 w 58"/>
                <a:gd name="T58" fmla="+- 0 6095 5998"/>
                <a:gd name="T59" fmla="*/ 6095 h 99"/>
                <a:gd name="T60" fmla="+- 0 1033 985"/>
                <a:gd name="T61" fmla="*/ T60 w 58"/>
                <a:gd name="T62" fmla="+- 0 6088 5998"/>
                <a:gd name="T63" fmla="*/ 6088 h 99"/>
                <a:gd name="T64" fmla="+- 0 1040 985"/>
                <a:gd name="T65" fmla="*/ T64 w 58"/>
                <a:gd name="T66" fmla="+- 0 6078 5998"/>
                <a:gd name="T67" fmla="*/ 6078 h 99"/>
                <a:gd name="T68" fmla="+- 0 1043 985"/>
                <a:gd name="T69" fmla="*/ T68 w 58"/>
                <a:gd name="T70" fmla="+- 0 6066 5998"/>
                <a:gd name="T71" fmla="*/ 6066 h 99"/>
                <a:gd name="T72" fmla="+- 0 1043 985"/>
                <a:gd name="T73" fmla="*/ T72 w 58"/>
                <a:gd name="T74" fmla="+- 0 6000 5998"/>
                <a:gd name="T75" fmla="*/ 6000 h 9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</a:cxnLst>
              <a:rect l="0" t="0" r="r" b="b"/>
              <a:pathLst>
                <a:path w="58" h="99">
                  <a:moveTo>
                    <a:pt x="57" y="0"/>
                  </a:moveTo>
                  <a:lnTo>
                    <a:pt x="33" y="1"/>
                  </a:lnTo>
                  <a:lnTo>
                    <a:pt x="33" y="72"/>
                  </a:lnTo>
                  <a:lnTo>
                    <a:pt x="29" y="75"/>
                  </a:lnTo>
                  <a:lnTo>
                    <a:pt x="19" y="75"/>
                  </a:lnTo>
                  <a:lnTo>
                    <a:pt x="18" y="71"/>
                  </a:lnTo>
                  <a:lnTo>
                    <a:pt x="14" y="71"/>
                  </a:lnTo>
                  <a:lnTo>
                    <a:pt x="13" y="72"/>
                  </a:lnTo>
                  <a:lnTo>
                    <a:pt x="1" y="83"/>
                  </a:lnTo>
                  <a:lnTo>
                    <a:pt x="0" y="86"/>
                  </a:lnTo>
                  <a:lnTo>
                    <a:pt x="6" y="95"/>
                  </a:lnTo>
                  <a:lnTo>
                    <a:pt x="16" y="99"/>
                  </a:lnTo>
                  <a:lnTo>
                    <a:pt x="26" y="99"/>
                  </a:lnTo>
                  <a:lnTo>
                    <a:pt x="38" y="97"/>
                  </a:lnTo>
                  <a:lnTo>
                    <a:pt x="48" y="90"/>
                  </a:lnTo>
                  <a:lnTo>
                    <a:pt x="55" y="80"/>
                  </a:lnTo>
                  <a:lnTo>
                    <a:pt x="58" y="68"/>
                  </a:lnTo>
                  <a:lnTo>
                    <a:pt x="58" y="2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04B87A-7E35-F13E-B746-27CBA9290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" y="5982"/>
              <a:ext cx="102" cy="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6DD915E-4571-BB10-52A1-B78CC7799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" y="6158"/>
              <a:ext cx="147" cy="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97B0E98-2F9D-5F6C-D9D5-92FBB4218C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4D21DCC4-E124-10F3-5963-30FAAA2DBE21}"/>
              </a:ext>
            </a:extLst>
          </p:cNvPr>
          <p:cNvSpPr txBox="1">
            <a:spLocks/>
          </p:cNvSpPr>
          <p:nvPr/>
        </p:nvSpPr>
        <p:spPr>
          <a:xfrm>
            <a:off x="834632" y="365247"/>
            <a:ext cx="5414680" cy="104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kern="0" err="1">
                <a:solidFill>
                  <a:srgbClr val="009999"/>
                </a:solidFill>
                <a:latin typeface="Verdana"/>
              </a:rPr>
              <a:t>Booking</a:t>
            </a:r>
            <a:r>
              <a:rPr lang="sl-SI" sz="3200" b="1" kern="0">
                <a:solidFill>
                  <a:srgbClr val="009999"/>
                </a:solidFill>
                <a:latin typeface="Verdana"/>
              </a:rPr>
              <a:t> center:</a:t>
            </a:r>
            <a:endParaRPr lang="sl-SI" sz="3200" b="1" kern="0">
              <a:solidFill>
                <a:srgbClr val="009999"/>
              </a:solidFill>
              <a:latin typeface="Verdana"/>
              <a:ea typeface="Verdana"/>
            </a:endParaRPr>
          </a:p>
          <a:p>
            <a:r>
              <a:rPr lang="sl-SI" sz="3200" b="1" kern="0">
                <a:solidFill>
                  <a:srgbClr val="009999"/>
                </a:solidFill>
                <a:latin typeface="Verdana"/>
              </a:rPr>
              <a:t>Julijske</a:t>
            </a:r>
            <a:r>
              <a:rPr lang="sl-SI" sz="3200" b="1" kern="0">
                <a:solidFill>
                  <a:srgbClr val="009999"/>
                </a:solidFill>
                <a:latin typeface="Verdana"/>
                <a:ea typeface="Verdana"/>
              </a:rPr>
              <a:t> </a:t>
            </a:r>
            <a:r>
              <a:rPr lang="sl-SI" sz="3200" b="1" kern="0">
                <a:solidFill>
                  <a:srgbClr val="009999"/>
                </a:solidFill>
                <a:latin typeface="Verdana"/>
              </a:rPr>
              <a:t>Alpe</a:t>
            </a:r>
            <a:endParaRPr lang="sl-SI" sz="3200" b="1" kern="0">
              <a:solidFill>
                <a:srgbClr val="009999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99124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810FEF3-6E76-45CF-A8CE-BAB700D38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5735"/>
            <a:ext cx="10343441" cy="433845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sl-SI">
                <a:latin typeface="Calibri"/>
                <a:cs typeface="Calibri"/>
              </a:rPr>
              <a:t>Ugodnost za vaše goste, ki bivajo v Dolini Soče, ki vključuje vse glavne znamenitosti in sezonske prevoze (poletna sezona)</a:t>
            </a:r>
            <a:endParaRPr lang="en-US">
              <a:latin typeface="Calibri"/>
              <a:cs typeface="Calibri"/>
            </a:endParaRPr>
          </a:p>
          <a:p>
            <a:pPr>
              <a:spcAft>
                <a:spcPts val="1200"/>
              </a:spcAft>
            </a:pPr>
            <a:r>
              <a:rPr lang="sl-SI">
                <a:latin typeface="Calibri"/>
                <a:cs typeface="Calibri"/>
              </a:rPr>
              <a:t>V letu 2024 prodanih </a:t>
            </a:r>
            <a:r>
              <a:rPr lang="sl-SI" b="1">
                <a:latin typeface="Calibri"/>
                <a:cs typeface="Calibri"/>
              </a:rPr>
              <a:t>303 kartic</a:t>
            </a:r>
            <a:r>
              <a:rPr lang="sl-SI">
                <a:latin typeface="Calibri"/>
                <a:cs typeface="Calibri"/>
              </a:rPr>
              <a:t>, gostje so znamenitosti obiskali </a:t>
            </a:r>
            <a:r>
              <a:rPr lang="sl-SI" b="1">
                <a:latin typeface="Calibri"/>
                <a:cs typeface="Calibri"/>
              </a:rPr>
              <a:t>1060-krat </a:t>
            </a:r>
            <a:r>
              <a:rPr lang="sl-SI">
                <a:latin typeface="Calibri"/>
                <a:cs typeface="Calibri"/>
              </a:rPr>
              <a:t>(povprečno 3,5 znamenitosti na kartico)</a:t>
            </a:r>
            <a:endParaRPr lang="sl-SI">
              <a:latin typeface="Calibri"/>
              <a:ea typeface="Calibri"/>
              <a:cs typeface="Calibri"/>
            </a:endParaRPr>
          </a:p>
          <a:p>
            <a:pPr>
              <a:spcAft>
                <a:spcPts val="1200"/>
              </a:spcAft>
            </a:pPr>
            <a:r>
              <a:rPr lang="sl-SI">
                <a:latin typeface="Calibri"/>
                <a:cs typeface="Calibri"/>
              </a:rPr>
              <a:t>Poleg</a:t>
            </a:r>
            <a:r>
              <a:rPr lang="sl-SI" b="1">
                <a:latin typeface="Calibri"/>
                <a:cs typeface="Calibri"/>
              </a:rPr>
              <a:t> </a:t>
            </a:r>
            <a:r>
              <a:rPr lang="sl-SI">
                <a:latin typeface="Calibri"/>
                <a:cs typeface="Calibri"/>
              </a:rPr>
              <a:t>kartice v </a:t>
            </a:r>
            <a:r>
              <a:rPr lang="sl-SI" b="1">
                <a:latin typeface="Calibri"/>
                <a:cs typeface="Calibri"/>
              </a:rPr>
              <a:t>fizični</a:t>
            </a:r>
            <a:r>
              <a:rPr lang="sl-SI">
                <a:latin typeface="Calibri"/>
                <a:cs typeface="Calibri"/>
              </a:rPr>
              <a:t> obliki, ponujamo še</a:t>
            </a:r>
            <a:br>
              <a:rPr lang="sl-SI">
                <a:latin typeface="Calibri"/>
                <a:cs typeface="Calibri"/>
              </a:rPr>
            </a:br>
            <a:r>
              <a:rPr lang="sl-SI" b="1">
                <a:latin typeface="Calibri"/>
                <a:cs typeface="Calibri"/>
              </a:rPr>
              <a:t>digitalno kartico</a:t>
            </a:r>
            <a:r>
              <a:rPr lang="sl-SI">
                <a:latin typeface="Calibri"/>
                <a:cs typeface="Calibri"/>
              </a:rPr>
              <a:t>, ki omogoča tudi</a:t>
            </a:r>
            <a:br>
              <a:rPr lang="sl-SI">
                <a:latin typeface="Calibri"/>
                <a:cs typeface="Calibri"/>
              </a:rPr>
            </a:br>
            <a:r>
              <a:rPr lang="sl-SI">
                <a:latin typeface="Calibri"/>
                <a:cs typeface="Calibri"/>
              </a:rPr>
              <a:t>nakup</a:t>
            </a:r>
            <a:r>
              <a:rPr lang="sl-SI">
                <a:latin typeface="Calibri"/>
                <a:ea typeface="Calibri"/>
                <a:cs typeface="Calibri"/>
              </a:rPr>
              <a:t> na daljavo</a:t>
            </a:r>
            <a:endParaRPr lang="sl-SI">
              <a:ea typeface="Calibri" panose="020F0502020204030204"/>
              <a:cs typeface="Calibri" panose="020F0502020204030204"/>
            </a:endParaRPr>
          </a:p>
          <a:p>
            <a:pPr>
              <a:spcAft>
                <a:spcPts val="1200"/>
              </a:spcAft>
            </a:pPr>
            <a:r>
              <a:rPr lang="sl-SI">
                <a:latin typeface="Calibri"/>
                <a:ea typeface="Calibri"/>
                <a:cs typeface="Calibri"/>
              </a:rPr>
              <a:t>Posodobitev promocijskih zloženk</a:t>
            </a:r>
            <a:br>
              <a:rPr lang="sl-SI">
                <a:latin typeface="Calibri"/>
                <a:ea typeface="Calibri"/>
                <a:cs typeface="Calibri"/>
              </a:rPr>
            </a:br>
            <a:r>
              <a:rPr lang="sl-SI">
                <a:latin typeface="Calibri"/>
                <a:ea typeface="Calibri"/>
                <a:cs typeface="Calibri"/>
              </a:rPr>
              <a:t>(spremembe v ponudbi)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Rokopis 4">
                <a:extLst>
                  <a:ext uri="{FF2B5EF4-FFF2-40B4-BE49-F238E27FC236}">
                    <a16:creationId xmlns:a16="http://schemas.microsoft.com/office/drawing/2014/main" id="{0B363438-A488-4C11-9C3C-0A3F9047BDCC}"/>
                  </a:ext>
                </a:extLst>
              </p14:cNvPr>
              <p14:cNvContentPartPr/>
              <p14:nvPr/>
            </p14:nvContentPartPr>
            <p14:xfrm>
              <a:off x="432801" y="6323827"/>
              <a:ext cx="552600" cy="147600"/>
            </p14:xfrm>
          </p:contentPart>
        </mc:Choice>
        <mc:Fallback xmlns="">
          <p:pic>
            <p:nvPicPr>
              <p:cNvPr id="5" name="Rokopis 4">
                <a:extLst>
                  <a:ext uri="{FF2B5EF4-FFF2-40B4-BE49-F238E27FC236}">
                    <a16:creationId xmlns:a16="http://schemas.microsoft.com/office/drawing/2014/main" id="{0B363438-A488-4C11-9C3C-0A3F9047BD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801" y="6260827"/>
                <a:ext cx="67824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Rokopis 5">
                <a:extLst>
                  <a:ext uri="{FF2B5EF4-FFF2-40B4-BE49-F238E27FC236}">
                    <a16:creationId xmlns:a16="http://schemas.microsoft.com/office/drawing/2014/main" id="{A58DD919-7D4A-4EE2-880D-BF9FD7D727F5}"/>
                  </a:ext>
                </a:extLst>
              </p14:cNvPr>
              <p14:cNvContentPartPr/>
              <p14:nvPr/>
            </p14:nvContentPartPr>
            <p14:xfrm>
              <a:off x="290241" y="6323827"/>
              <a:ext cx="360" cy="120600"/>
            </p14:xfrm>
          </p:contentPart>
        </mc:Choice>
        <mc:Fallback xmlns="">
          <p:pic>
            <p:nvPicPr>
              <p:cNvPr id="6" name="Rokopis 5">
                <a:extLst>
                  <a:ext uri="{FF2B5EF4-FFF2-40B4-BE49-F238E27FC236}">
                    <a16:creationId xmlns:a16="http://schemas.microsoft.com/office/drawing/2014/main" id="{A58DD919-7D4A-4EE2-880D-BF9FD7D727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7241" y="6260827"/>
                <a:ext cx="12600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Rokopis 6">
                <a:extLst>
                  <a:ext uri="{FF2B5EF4-FFF2-40B4-BE49-F238E27FC236}">
                    <a16:creationId xmlns:a16="http://schemas.microsoft.com/office/drawing/2014/main" id="{5192858E-36F4-4796-A2A0-0CEB9897BBC6}"/>
                  </a:ext>
                </a:extLst>
              </p14:cNvPr>
              <p14:cNvContentPartPr/>
              <p14:nvPr/>
            </p14:nvContentPartPr>
            <p14:xfrm>
              <a:off x="1998801" y="6314827"/>
              <a:ext cx="35280" cy="145800"/>
            </p14:xfrm>
          </p:contentPart>
        </mc:Choice>
        <mc:Fallback xmlns="">
          <p:pic>
            <p:nvPicPr>
              <p:cNvPr id="7" name="Rokopis 6">
                <a:extLst>
                  <a:ext uri="{FF2B5EF4-FFF2-40B4-BE49-F238E27FC236}">
                    <a16:creationId xmlns:a16="http://schemas.microsoft.com/office/drawing/2014/main" id="{5192858E-36F4-4796-A2A0-0CEB9897BBC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35801" y="6251827"/>
                <a:ext cx="160920" cy="2714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Slika 8" descr="Slika, ki vsebuje besede besedilo&#10;&#10;Opis je samodejno ustvarjen">
            <a:extLst>
              <a:ext uri="{FF2B5EF4-FFF2-40B4-BE49-F238E27FC236}">
                <a16:creationId xmlns:a16="http://schemas.microsoft.com/office/drawing/2014/main" id="{2F16DB40-D2A6-6921-B367-103705E43D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7" t="7752" r="1906" b="7576"/>
          <a:stretch/>
        </p:blipFill>
        <p:spPr>
          <a:xfrm>
            <a:off x="8096342" y="3590815"/>
            <a:ext cx="4092525" cy="29495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7E5F83-CFD4-D37E-15BD-003C39A9FC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287BC20-0EAD-B8AB-9286-FFFD32E04613}"/>
              </a:ext>
            </a:extLst>
          </p:cNvPr>
          <p:cNvSpPr txBox="1">
            <a:spLocks/>
          </p:cNvSpPr>
          <p:nvPr/>
        </p:nvSpPr>
        <p:spPr>
          <a:xfrm>
            <a:off x="838200" y="279401"/>
            <a:ext cx="10515600" cy="104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3200" b="1" kern="0" err="1">
                <a:solidFill>
                  <a:srgbClr val="009999"/>
                </a:solidFill>
                <a:latin typeface="Verdana"/>
                <a:ea typeface="Verdana"/>
              </a:rPr>
              <a:t>Destinacijska</a:t>
            </a:r>
            <a:r>
              <a:rPr lang="sl-SI" sz="3200" b="1" kern="0">
                <a:solidFill>
                  <a:srgbClr val="009999"/>
                </a:solidFill>
                <a:latin typeface="Verdana"/>
                <a:ea typeface="Verdana"/>
              </a:rPr>
              <a:t> kartica</a:t>
            </a:r>
          </a:p>
        </p:txBody>
      </p:sp>
    </p:spTree>
    <p:extLst>
      <p:ext uri="{BB962C8B-B14F-4D97-AF65-F5344CB8AC3E}">
        <p14:creationId xmlns:p14="http://schemas.microsoft.com/office/powerpoint/2010/main" val="448456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A1F15F1E-1B1A-5AFC-4BA6-2019F283E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6734"/>
          <a:stretch/>
        </p:blipFill>
        <p:spPr>
          <a:xfrm>
            <a:off x="0" y="0"/>
            <a:ext cx="3013788" cy="6858000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F1583CED-1E0C-0E6C-3225-E8C3FDEA379B}"/>
              </a:ext>
            </a:extLst>
          </p:cNvPr>
          <p:cNvSpPr txBox="1"/>
          <p:nvPr/>
        </p:nvSpPr>
        <p:spPr>
          <a:xfrm>
            <a:off x="3428970" y="293616"/>
            <a:ext cx="7750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>
                <a:solidFill>
                  <a:srgbClr val="0096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TOLMINSKA KORITA</a:t>
            </a:r>
          </a:p>
          <a:p>
            <a:r>
              <a:rPr lang="sl-SI" sz="2800">
                <a:solidFill>
                  <a:srgbClr val="0096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Statistika obiska – skupaj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C96BBB3-FF95-20C0-EBFA-8DB976FE0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03B2F36-26C1-FDCF-2C69-278BC1527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043732"/>
              </p:ext>
            </p:extLst>
          </p:nvPr>
        </p:nvGraphicFramePr>
        <p:xfrm>
          <a:off x="4716461" y="1428724"/>
          <a:ext cx="5626100" cy="809625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128459341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90073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94000081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836494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5746281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80275814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77936235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972018448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34978450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4558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ONLINE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2.210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5.087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18.639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28.133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50891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SKUPAJ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56.019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73.137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80.231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76.820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93.822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105.794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121.450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109.797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2879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1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+33,3%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1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+30,6%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1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+9,7%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1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-4,3%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1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+22,1%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1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+12,8%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1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+15,6%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1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-9,6%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670751"/>
                  </a:ext>
                </a:extLst>
              </a:tr>
            </a:tbl>
          </a:graphicData>
        </a:graphic>
      </p:graphicFrame>
      <p:graphicFrame>
        <p:nvGraphicFramePr>
          <p:cNvPr id="8" name="Grafikon 1">
            <a:extLst>
              <a:ext uri="{FF2B5EF4-FFF2-40B4-BE49-F238E27FC236}">
                <a16:creationId xmlns:a16="http://schemas.microsoft.com/office/drawing/2014/main" id="{150EA099-5673-460A-8534-4769366F68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2898091"/>
              </p:ext>
            </p:extLst>
          </p:nvPr>
        </p:nvGraphicFramePr>
        <p:xfrm>
          <a:off x="3095624" y="2419350"/>
          <a:ext cx="8867775" cy="412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22913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A1F15F1E-1B1A-5AFC-4BA6-2019F283E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6734"/>
          <a:stretch/>
        </p:blipFill>
        <p:spPr>
          <a:xfrm>
            <a:off x="0" y="0"/>
            <a:ext cx="3013788" cy="6858000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F1583CED-1E0C-0E6C-3225-E8C3FDEA379B}"/>
              </a:ext>
            </a:extLst>
          </p:cNvPr>
          <p:cNvSpPr txBox="1"/>
          <p:nvPr/>
        </p:nvSpPr>
        <p:spPr>
          <a:xfrm>
            <a:off x="3423245" y="293616"/>
            <a:ext cx="7750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>
                <a:solidFill>
                  <a:srgbClr val="0096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TOLMINSKA KORITA</a:t>
            </a:r>
          </a:p>
          <a:p>
            <a:r>
              <a:rPr lang="sl-SI" sz="2800">
                <a:solidFill>
                  <a:srgbClr val="0096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Statistika obiska – po mesecih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726D72C-1259-4569-FC92-15CF744B1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8BF0EBF-87C0-8230-430A-CD6DFF141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681010"/>
              </p:ext>
            </p:extLst>
          </p:nvPr>
        </p:nvGraphicFramePr>
        <p:xfrm>
          <a:off x="3239791" y="1324769"/>
          <a:ext cx="8714086" cy="2743200"/>
        </p:xfrm>
        <a:graphic>
          <a:graphicData uri="http://schemas.openxmlformats.org/drawingml/2006/table">
            <a:tbl>
              <a:tblPr/>
              <a:tblGrid>
                <a:gridCol w="421314">
                  <a:extLst>
                    <a:ext uri="{9D8B030D-6E8A-4147-A177-3AD203B41FA5}">
                      <a16:colId xmlns:a16="http://schemas.microsoft.com/office/drawing/2014/main" val="3797321545"/>
                    </a:ext>
                  </a:extLst>
                </a:gridCol>
                <a:gridCol w="606074">
                  <a:extLst>
                    <a:ext uri="{9D8B030D-6E8A-4147-A177-3AD203B41FA5}">
                      <a16:colId xmlns:a16="http://schemas.microsoft.com/office/drawing/2014/main" val="4044162696"/>
                    </a:ext>
                  </a:extLst>
                </a:gridCol>
                <a:gridCol w="558726">
                  <a:extLst>
                    <a:ext uri="{9D8B030D-6E8A-4147-A177-3AD203B41FA5}">
                      <a16:colId xmlns:a16="http://schemas.microsoft.com/office/drawing/2014/main" val="2863233626"/>
                    </a:ext>
                  </a:extLst>
                </a:gridCol>
                <a:gridCol w="558726">
                  <a:extLst>
                    <a:ext uri="{9D8B030D-6E8A-4147-A177-3AD203B41FA5}">
                      <a16:colId xmlns:a16="http://schemas.microsoft.com/office/drawing/2014/main" val="3301643132"/>
                    </a:ext>
                  </a:extLst>
                </a:gridCol>
                <a:gridCol w="209036">
                  <a:extLst>
                    <a:ext uri="{9D8B030D-6E8A-4147-A177-3AD203B41FA5}">
                      <a16:colId xmlns:a16="http://schemas.microsoft.com/office/drawing/2014/main" val="814305975"/>
                    </a:ext>
                  </a:extLst>
                </a:gridCol>
                <a:gridCol w="558726">
                  <a:extLst>
                    <a:ext uri="{9D8B030D-6E8A-4147-A177-3AD203B41FA5}">
                      <a16:colId xmlns:a16="http://schemas.microsoft.com/office/drawing/2014/main" val="2910455084"/>
                    </a:ext>
                  </a:extLst>
                </a:gridCol>
                <a:gridCol w="558726">
                  <a:extLst>
                    <a:ext uri="{9D8B030D-6E8A-4147-A177-3AD203B41FA5}">
                      <a16:colId xmlns:a16="http://schemas.microsoft.com/office/drawing/2014/main" val="2570045220"/>
                    </a:ext>
                  </a:extLst>
                </a:gridCol>
                <a:gridCol w="558726">
                  <a:extLst>
                    <a:ext uri="{9D8B030D-6E8A-4147-A177-3AD203B41FA5}">
                      <a16:colId xmlns:a16="http://schemas.microsoft.com/office/drawing/2014/main" val="279365961"/>
                    </a:ext>
                  </a:extLst>
                </a:gridCol>
                <a:gridCol w="209036">
                  <a:extLst>
                    <a:ext uri="{9D8B030D-6E8A-4147-A177-3AD203B41FA5}">
                      <a16:colId xmlns:a16="http://schemas.microsoft.com/office/drawing/2014/main" val="2003968876"/>
                    </a:ext>
                  </a:extLst>
                </a:gridCol>
                <a:gridCol w="558726">
                  <a:extLst>
                    <a:ext uri="{9D8B030D-6E8A-4147-A177-3AD203B41FA5}">
                      <a16:colId xmlns:a16="http://schemas.microsoft.com/office/drawing/2014/main" val="3705808130"/>
                    </a:ext>
                  </a:extLst>
                </a:gridCol>
                <a:gridCol w="558726">
                  <a:extLst>
                    <a:ext uri="{9D8B030D-6E8A-4147-A177-3AD203B41FA5}">
                      <a16:colId xmlns:a16="http://schemas.microsoft.com/office/drawing/2014/main" val="2561818052"/>
                    </a:ext>
                  </a:extLst>
                </a:gridCol>
                <a:gridCol w="558726">
                  <a:extLst>
                    <a:ext uri="{9D8B030D-6E8A-4147-A177-3AD203B41FA5}">
                      <a16:colId xmlns:a16="http://schemas.microsoft.com/office/drawing/2014/main" val="2874847405"/>
                    </a:ext>
                  </a:extLst>
                </a:gridCol>
                <a:gridCol w="281957">
                  <a:extLst>
                    <a:ext uri="{9D8B030D-6E8A-4147-A177-3AD203B41FA5}">
                      <a16:colId xmlns:a16="http://schemas.microsoft.com/office/drawing/2014/main" val="4282899478"/>
                    </a:ext>
                  </a:extLst>
                </a:gridCol>
                <a:gridCol w="558726">
                  <a:extLst>
                    <a:ext uri="{9D8B030D-6E8A-4147-A177-3AD203B41FA5}">
                      <a16:colId xmlns:a16="http://schemas.microsoft.com/office/drawing/2014/main" val="1364988810"/>
                    </a:ext>
                  </a:extLst>
                </a:gridCol>
                <a:gridCol w="558726">
                  <a:extLst>
                    <a:ext uri="{9D8B030D-6E8A-4147-A177-3AD203B41FA5}">
                      <a16:colId xmlns:a16="http://schemas.microsoft.com/office/drawing/2014/main" val="4183858846"/>
                    </a:ext>
                  </a:extLst>
                </a:gridCol>
                <a:gridCol w="558726">
                  <a:extLst>
                    <a:ext uri="{9D8B030D-6E8A-4147-A177-3AD203B41FA5}">
                      <a16:colId xmlns:a16="http://schemas.microsoft.com/office/drawing/2014/main" val="2867014336"/>
                    </a:ext>
                  </a:extLst>
                </a:gridCol>
                <a:gridCol w="281957">
                  <a:extLst>
                    <a:ext uri="{9D8B030D-6E8A-4147-A177-3AD203B41FA5}">
                      <a16:colId xmlns:a16="http://schemas.microsoft.com/office/drawing/2014/main" val="400502235"/>
                    </a:ext>
                  </a:extLst>
                </a:gridCol>
                <a:gridCol w="558726">
                  <a:extLst>
                    <a:ext uri="{9D8B030D-6E8A-4147-A177-3AD203B41FA5}">
                      <a16:colId xmlns:a16="http://schemas.microsoft.com/office/drawing/2014/main" val="243563586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6965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blagajna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blagajna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splet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skupaj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blagajna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splet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skupaj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blagajna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splet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skupaj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blagajna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splet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skupaj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2222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64764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4001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5281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junij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8980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julij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24.958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26.348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31.861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5135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vg</a:t>
                      </a:r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32.219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33.318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29.949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32.447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39.907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9912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2375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1031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566200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89.402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100.707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102.811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81.664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99613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76.820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91.612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105.794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121.450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2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109.797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33984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endParaRPr lang="en-GB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+19,3%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+15,5%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+14,8%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-9,6%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213327"/>
                  </a:ext>
                </a:extLst>
              </a:tr>
            </a:tbl>
          </a:graphicData>
        </a:graphic>
      </p:graphicFrame>
      <p:graphicFrame>
        <p:nvGraphicFramePr>
          <p:cNvPr id="12" name="Grafikon 3">
            <a:extLst>
              <a:ext uri="{FF2B5EF4-FFF2-40B4-BE49-F238E27FC236}">
                <a16:creationId xmlns:a16="http://schemas.microsoft.com/office/drawing/2014/main" id="{9B5FD874-525C-4AF3-ABBC-63437FF1D7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490628"/>
              </p:ext>
            </p:extLst>
          </p:nvPr>
        </p:nvGraphicFramePr>
        <p:xfrm>
          <a:off x="714375" y="4067969"/>
          <a:ext cx="12820649" cy="249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51665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, ki vsebuje besede trava, gora, zunanje, nebo&#10;&#10;Opis je samodejno ustvarjen">
            <a:extLst>
              <a:ext uri="{FF2B5EF4-FFF2-40B4-BE49-F238E27FC236}">
                <a16:creationId xmlns:a16="http://schemas.microsoft.com/office/drawing/2014/main" id="{31625ED8-37BC-E06D-3DFE-CE8B0FF65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5" r="40045"/>
          <a:stretch/>
        </p:blipFill>
        <p:spPr>
          <a:xfrm>
            <a:off x="0" y="0"/>
            <a:ext cx="3013788" cy="6858000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47A3456-8F07-660C-79D5-E36367C2EEF5}"/>
              </a:ext>
            </a:extLst>
          </p:cNvPr>
          <p:cNvSpPr txBox="1"/>
          <p:nvPr/>
        </p:nvSpPr>
        <p:spPr>
          <a:xfrm>
            <a:off x="3421977" y="293616"/>
            <a:ext cx="8599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>
                <a:solidFill>
                  <a:srgbClr val="0096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JAVORCA, </a:t>
            </a:r>
            <a:r>
              <a:rPr lang="sl-SI" sz="2800">
                <a:solidFill>
                  <a:srgbClr val="0096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spominska cerkev Svetega Duha </a:t>
            </a:r>
          </a:p>
          <a:p>
            <a:r>
              <a:rPr lang="sl-SI" sz="2800">
                <a:solidFill>
                  <a:srgbClr val="00969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Statistika obiska - skupaj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1E327AA-3723-43A2-4993-098E5D256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277225"/>
              </p:ext>
            </p:extLst>
          </p:nvPr>
        </p:nvGraphicFramePr>
        <p:xfrm>
          <a:off x="5469293" y="1511619"/>
          <a:ext cx="4267197" cy="800100"/>
        </p:xfrm>
        <a:graphic>
          <a:graphicData uri="http://schemas.openxmlformats.org/drawingml/2006/table">
            <a:tbl>
              <a:tblPr/>
              <a:tblGrid>
                <a:gridCol w="474133">
                  <a:extLst>
                    <a:ext uri="{9D8B030D-6E8A-4147-A177-3AD203B41FA5}">
                      <a16:colId xmlns:a16="http://schemas.microsoft.com/office/drawing/2014/main" val="1393707734"/>
                    </a:ext>
                  </a:extLst>
                </a:gridCol>
                <a:gridCol w="474133">
                  <a:extLst>
                    <a:ext uri="{9D8B030D-6E8A-4147-A177-3AD203B41FA5}">
                      <a16:colId xmlns:a16="http://schemas.microsoft.com/office/drawing/2014/main" val="840962523"/>
                    </a:ext>
                  </a:extLst>
                </a:gridCol>
                <a:gridCol w="474133">
                  <a:extLst>
                    <a:ext uri="{9D8B030D-6E8A-4147-A177-3AD203B41FA5}">
                      <a16:colId xmlns:a16="http://schemas.microsoft.com/office/drawing/2014/main" val="406006880"/>
                    </a:ext>
                  </a:extLst>
                </a:gridCol>
                <a:gridCol w="474133">
                  <a:extLst>
                    <a:ext uri="{9D8B030D-6E8A-4147-A177-3AD203B41FA5}">
                      <a16:colId xmlns:a16="http://schemas.microsoft.com/office/drawing/2014/main" val="2752364666"/>
                    </a:ext>
                  </a:extLst>
                </a:gridCol>
                <a:gridCol w="474133">
                  <a:extLst>
                    <a:ext uri="{9D8B030D-6E8A-4147-A177-3AD203B41FA5}">
                      <a16:colId xmlns:a16="http://schemas.microsoft.com/office/drawing/2014/main" val="2427373481"/>
                    </a:ext>
                  </a:extLst>
                </a:gridCol>
                <a:gridCol w="474133">
                  <a:extLst>
                    <a:ext uri="{9D8B030D-6E8A-4147-A177-3AD203B41FA5}">
                      <a16:colId xmlns:a16="http://schemas.microsoft.com/office/drawing/2014/main" val="1175809334"/>
                    </a:ext>
                  </a:extLst>
                </a:gridCol>
                <a:gridCol w="474133">
                  <a:extLst>
                    <a:ext uri="{9D8B030D-6E8A-4147-A177-3AD203B41FA5}">
                      <a16:colId xmlns:a16="http://schemas.microsoft.com/office/drawing/2014/main" val="2298713211"/>
                    </a:ext>
                  </a:extLst>
                </a:gridCol>
                <a:gridCol w="474133">
                  <a:extLst>
                    <a:ext uri="{9D8B030D-6E8A-4147-A177-3AD203B41FA5}">
                      <a16:colId xmlns:a16="http://schemas.microsoft.com/office/drawing/2014/main" val="4077499982"/>
                    </a:ext>
                  </a:extLst>
                </a:gridCol>
                <a:gridCol w="474133">
                  <a:extLst>
                    <a:ext uri="{9D8B030D-6E8A-4147-A177-3AD203B41FA5}">
                      <a16:colId xmlns:a16="http://schemas.microsoft.com/office/drawing/2014/main" val="266063363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endParaRPr lang="sl-S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6177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ONLINE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11393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SKUPAJ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47272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-16,2%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-30,7%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+0,8%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-27,2%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363734"/>
                  </a:ext>
                </a:extLst>
              </a:tr>
            </a:tbl>
          </a:graphicData>
        </a:graphic>
      </p:graphicFrame>
      <p:pic>
        <p:nvPicPr>
          <p:cNvPr id="4" name="Picture 6">
            <a:extLst>
              <a:ext uri="{FF2B5EF4-FFF2-40B4-BE49-F238E27FC236}">
                <a16:creationId xmlns:a16="http://schemas.microsoft.com/office/drawing/2014/main" id="{3DD0D2FE-D18B-E2B6-F1F2-26510E0C1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graphicFrame>
        <p:nvGraphicFramePr>
          <p:cNvPr id="5" name="Grafikon 2">
            <a:extLst>
              <a:ext uri="{FF2B5EF4-FFF2-40B4-BE49-F238E27FC236}">
                <a16:creationId xmlns:a16="http://schemas.microsoft.com/office/drawing/2014/main" id="{8357877D-2061-27FD-791A-64ED777EEC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3552746"/>
              </p:ext>
            </p:extLst>
          </p:nvPr>
        </p:nvGraphicFramePr>
        <p:xfrm>
          <a:off x="3013788" y="2444750"/>
          <a:ext cx="9178212" cy="40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71043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corner and trees&#10;&#10;Description automatically generated with medium confidence">
            <a:extLst>
              <a:ext uri="{FF2B5EF4-FFF2-40B4-BE49-F238E27FC236}">
                <a16:creationId xmlns:a16="http://schemas.microsoft.com/office/drawing/2014/main" id="{36E6F8AA-4613-7D8A-950B-6361D9AA9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12853" cy="6858000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47A3456-8F07-660C-79D5-E36367C2EEF5}"/>
              </a:ext>
            </a:extLst>
          </p:cNvPr>
          <p:cNvSpPr txBox="1"/>
          <p:nvPr/>
        </p:nvSpPr>
        <p:spPr>
          <a:xfrm>
            <a:off x="4183977" y="293616"/>
            <a:ext cx="783744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sl-SI" sz="2800" b="1">
                <a:solidFill>
                  <a:srgbClr val="00969E"/>
                </a:solidFill>
                <a:latin typeface="Verdana"/>
                <a:ea typeface="Verdana"/>
              </a:rPr>
              <a:t>TRDNJAVA KLUŽE</a:t>
            </a:r>
            <a:endParaRPr lang="sl-SI" sz="2800">
              <a:solidFill>
                <a:srgbClr val="00969E"/>
              </a:solidFill>
              <a:latin typeface="Verdana"/>
              <a:ea typeface="Verdana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DD0D2FE-D18B-E2B6-F1F2-26510E0C1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452BBBC-CA5B-D59F-2124-3F8118222419}"/>
              </a:ext>
            </a:extLst>
          </p:cNvPr>
          <p:cNvGrpSpPr/>
          <p:nvPr/>
        </p:nvGrpSpPr>
        <p:grpSpPr>
          <a:xfrm>
            <a:off x="3067050" y="4011610"/>
            <a:ext cx="9068754" cy="2473473"/>
            <a:chOff x="3012853" y="4036291"/>
            <a:chExt cx="9181444" cy="2504209"/>
          </a:xfrm>
        </p:grpSpPr>
        <p:pic>
          <p:nvPicPr>
            <p:cNvPr id="13" name="Picture 12" descr="A group of people looking at a rock formation&#10;&#10;Description automatically generated">
              <a:extLst>
                <a:ext uri="{FF2B5EF4-FFF2-40B4-BE49-F238E27FC236}">
                  <a16:creationId xmlns:a16="http://schemas.microsoft.com/office/drawing/2014/main" id="{0E2A9EC7-6EB0-3EFB-E08E-C2488D871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853" y="4036291"/>
              <a:ext cx="3756312" cy="2504209"/>
            </a:xfrm>
            <a:prstGeom prst="rect">
              <a:avLst/>
            </a:prstGeom>
            <a:ln w="57150">
              <a:solidFill>
                <a:schemeClr val="accent2">
                  <a:lumMod val="75000"/>
                </a:schemeClr>
              </a:solidFill>
              <a:miter lim="800000"/>
            </a:ln>
          </p:spPr>
        </p:pic>
        <p:pic>
          <p:nvPicPr>
            <p:cNvPr id="15" name="Picture 14" descr="A couple of people looking at a river&#10;&#10;Description automatically generated">
              <a:extLst>
                <a:ext uri="{FF2B5EF4-FFF2-40B4-BE49-F238E27FC236}">
                  <a16:creationId xmlns:a16="http://schemas.microsoft.com/office/drawing/2014/main" id="{C9FAF5D9-4437-3616-0AFE-6FDAEFFB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9165" y="4036291"/>
              <a:ext cx="1668820" cy="2504209"/>
            </a:xfrm>
            <a:prstGeom prst="rect">
              <a:avLst/>
            </a:prstGeom>
            <a:ln w="57150">
              <a:solidFill>
                <a:schemeClr val="accent2">
                  <a:lumMod val="75000"/>
                </a:schemeClr>
              </a:solidFill>
              <a:miter lim="800000"/>
            </a:ln>
          </p:spPr>
        </p:pic>
        <p:pic>
          <p:nvPicPr>
            <p:cNvPr id="17" name="Picture 16" descr="A couple of people with headlamps in a tunnel&#10;&#10;Description automatically generated">
              <a:extLst>
                <a:ext uri="{FF2B5EF4-FFF2-40B4-BE49-F238E27FC236}">
                  <a16:creationId xmlns:a16="http://schemas.microsoft.com/office/drawing/2014/main" id="{A39A4692-FEE7-8254-F46E-A9D02DEBA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984" y="4036291"/>
              <a:ext cx="3756313" cy="2504209"/>
            </a:xfrm>
            <a:prstGeom prst="rect">
              <a:avLst/>
            </a:prstGeom>
            <a:ln w="57150">
              <a:solidFill>
                <a:schemeClr val="accent2">
                  <a:lumMod val="75000"/>
                </a:schemeClr>
              </a:solidFill>
              <a:miter lim="800000"/>
            </a:ln>
          </p:spPr>
        </p:pic>
      </p:grp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D1605AF-2B40-4B3F-5599-715D565A4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791557"/>
              </p:ext>
            </p:extLst>
          </p:nvPr>
        </p:nvGraphicFramePr>
        <p:xfrm>
          <a:off x="3562825" y="1547448"/>
          <a:ext cx="4038601" cy="1733550"/>
        </p:xfrm>
        <a:graphic>
          <a:graphicData uri="http://schemas.openxmlformats.org/drawingml/2006/table">
            <a:tbl>
              <a:tblPr/>
              <a:tblGrid>
                <a:gridCol w="1289179">
                  <a:extLst>
                    <a:ext uri="{9D8B030D-6E8A-4147-A177-3AD203B41FA5}">
                      <a16:colId xmlns:a16="http://schemas.microsoft.com/office/drawing/2014/main" val="1601363864"/>
                    </a:ext>
                  </a:extLst>
                </a:gridCol>
                <a:gridCol w="595006">
                  <a:extLst>
                    <a:ext uri="{9D8B030D-6E8A-4147-A177-3AD203B41FA5}">
                      <a16:colId xmlns:a16="http://schemas.microsoft.com/office/drawing/2014/main" val="773301267"/>
                    </a:ext>
                  </a:extLst>
                </a:gridCol>
                <a:gridCol w="595006">
                  <a:extLst>
                    <a:ext uri="{9D8B030D-6E8A-4147-A177-3AD203B41FA5}">
                      <a16:colId xmlns:a16="http://schemas.microsoft.com/office/drawing/2014/main" val="3195879692"/>
                    </a:ext>
                  </a:extLst>
                </a:gridCol>
                <a:gridCol w="867716">
                  <a:extLst>
                    <a:ext uri="{9D8B030D-6E8A-4147-A177-3AD203B41FA5}">
                      <a16:colId xmlns:a16="http://schemas.microsoft.com/office/drawing/2014/main" val="266924237"/>
                    </a:ext>
                  </a:extLst>
                </a:gridCol>
                <a:gridCol w="691694">
                  <a:extLst>
                    <a:ext uri="{9D8B030D-6E8A-4147-A177-3AD203B41FA5}">
                      <a16:colId xmlns:a16="http://schemas.microsoft.com/office/drawing/2014/main" val="2055642706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43174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Kluže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Rov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Kluže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Rov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5969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maj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7051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junij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9515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julij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2.379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2.218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420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avgust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2.759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2.784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5920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september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93721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oktober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34755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SKUPAJ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7.786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338299"/>
                  </a:ext>
                </a:extLst>
              </a:tr>
            </a:tbl>
          </a:graphicData>
        </a:graphic>
      </p:graphicFrame>
      <p:graphicFrame>
        <p:nvGraphicFramePr>
          <p:cNvPr id="6" name="Grafikon 5">
            <a:extLst>
              <a:ext uri="{FF2B5EF4-FFF2-40B4-BE49-F238E27FC236}">
                <a16:creationId xmlns:a16="http://schemas.microsoft.com/office/drawing/2014/main" id="{11AE5CA3-2A91-CE93-1BC3-9A30D55569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417031"/>
              </p:ext>
            </p:extLst>
          </p:nvPr>
        </p:nvGraphicFramePr>
        <p:xfrm>
          <a:off x="7891273" y="955527"/>
          <a:ext cx="3794760" cy="2473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95277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E035A16-BF19-1523-57DB-49BEA8CB51BD}"/>
              </a:ext>
            </a:extLst>
          </p:cNvPr>
          <p:cNvSpPr txBox="1"/>
          <p:nvPr/>
        </p:nvSpPr>
        <p:spPr>
          <a:xfrm>
            <a:off x="828675" y="1322675"/>
            <a:ext cx="11184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l-SI" sz="180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    </a:t>
            </a:r>
            <a:endParaRPr lang="sl-SI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B672F3E-CE35-FDCF-18CF-C33814CBA67D}"/>
              </a:ext>
            </a:extLst>
          </p:cNvPr>
          <p:cNvSpPr txBox="1"/>
          <p:nvPr/>
        </p:nvSpPr>
        <p:spPr>
          <a:xfrm>
            <a:off x="3006896" y="728375"/>
            <a:ext cx="617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sl-SI" sz="3200" b="1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Delavnica</a:t>
            </a:r>
            <a:endParaRPr lang="sl-SI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E20387B-75D2-0DB1-CBF1-2D612C2D51A2}"/>
              </a:ext>
            </a:extLst>
          </p:cNvPr>
          <p:cNvSpPr txBox="1"/>
          <p:nvPr/>
        </p:nvSpPr>
        <p:spPr>
          <a:xfrm>
            <a:off x="970278" y="1558944"/>
            <a:ext cx="10247168" cy="40318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AutoNum type="arabicPeriod"/>
              <a:tabLst>
                <a:tab pos="318770" algn="l"/>
              </a:tabLst>
            </a:pPr>
            <a:endParaRPr lang="sl-SI" sz="2800">
              <a:cs typeface="Calibri" panose="020F0502020204030204"/>
            </a:endParaRPr>
          </a:p>
          <a:p>
            <a:pPr algn="ctr" rtl="0"/>
            <a:br>
              <a:rPr lang="sl-SI" sz="280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r>
              <a:rPr lang="sl-SI" sz="3600" b="1" i="0" u="none" strike="noStrike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Trendi in inovacije v turizmu: </a:t>
            </a:r>
          </a:p>
          <a:p>
            <a:pPr algn="ctr" rtl="0"/>
            <a:r>
              <a:rPr lang="sl-SI" sz="3600" b="1" i="0" u="none" strike="noStrike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praktične rešitve za male in velike ponudnike</a:t>
            </a:r>
            <a:endParaRPr lang="sl-SI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lang="sl-SI" sz="3600"/>
            </a:br>
            <a:endParaRPr lang="sl-SI" sz="3600">
              <a:latin typeface="Calibri"/>
              <a:ea typeface="Times New Roman" panose="02020603050405020304" pitchFamily="18" charset="0"/>
              <a:cs typeface="Arial"/>
            </a:endParaRPr>
          </a:p>
          <a:p>
            <a:pPr marL="342900" lvl="0" indent="-342900">
              <a:buAutoNum type="arabicPeriod"/>
            </a:pPr>
            <a:endParaRPr lang="sl-SI" sz="2800">
              <a:solidFill>
                <a:srgbClr val="2F549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buAutoNum type="arabicPeriod"/>
            </a:pPr>
            <a:endParaRPr lang="sl-SI" sz="280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8C6EC35A-E83B-1EA8-6E1E-67024601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38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DA88ED-4679-DAD3-5506-48324EA8F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499" y="275927"/>
            <a:ext cx="10334625" cy="960437"/>
          </a:xfrm>
        </p:spPr>
        <p:txBody>
          <a:bodyPr>
            <a:normAutofit fontScale="90000"/>
          </a:bodyPr>
          <a:lstStyle/>
          <a:p>
            <a:r>
              <a:rPr lang="sl-SI" sz="4000" b="1" kern="0">
                <a:solidFill>
                  <a:srgbClr val="009999"/>
                </a:solidFill>
                <a:latin typeface="Verdana"/>
                <a:ea typeface="+mj-ea"/>
                <a:cs typeface="+mj-cs"/>
              </a:rPr>
              <a:t>Dolina Soče v številkah</a:t>
            </a:r>
            <a:r>
              <a:rPr kumimoji="0" lang="sl-SI" sz="4000" b="1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202</a:t>
            </a:r>
            <a:r>
              <a:rPr lang="sl-SI" sz="4000" b="1" kern="0">
                <a:solidFill>
                  <a:srgbClr val="009999"/>
                </a:solidFill>
                <a:latin typeface="Verdana"/>
              </a:rPr>
              <a:t>4</a:t>
            </a:r>
            <a:r>
              <a:rPr kumimoji="0" lang="sl-SI" sz="4000" b="1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– prihodi</a:t>
            </a:r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C8076DE-8EDA-EF38-2855-DC7177594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A083FFC6-5899-089E-5818-FA7DC0C685CF}"/>
              </a:ext>
            </a:extLst>
          </p:cNvPr>
          <p:cNvSpPr txBox="1"/>
          <p:nvPr/>
        </p:nvSpPr>
        <p:spPr>
          <a:xfrm>
            <a:off x="6296025" y="56065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/>
              <a:t>Dostop do statistik:</a:t>
            </a:r>
          </a:p>
          <a:p>
            <a:r>
              <a:rPr lang="sl-SI">
                <a:hlinkClick r:id="rId4"/>
              </a:rPr>
              <a:t>https://www.stat.si/statweb/Tourism/TourismDaily</a:t>
            </a:r>
            <a:r>
              <a:rPr lang="sl-SI"/>
              <a:t> </a:t>
            </a:r>
          </a:p>
        </p:txBody>
      </p:sp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E5FC025B-EEC6-4303-BDED-FB38AD3654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701350"/>
              </p:ext>
            </p:extLst>
          </p:nvPr>
        </p:nvGraphicFramePr>
        <p:xfrm>
          <a:off x="7062787" y="1516379"/>
          <a:ext cx="4529138" cy="2848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Grafikon 5">
            <a:extLst>
              <a:ext uri="{FF2B5EF4-FFF2-40B4-BE49-F238E27FC236}">
                <a16:creationId xmlns:a16="http://schemas.microsoft.com/office/drawing/2014/main" id="{6A4BEDC7-8F72-442E-9A7E-78CC977435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744901"/>
              </p:ext>
            </p:extLst>
          </p:nvPr>
        </p:nvGraphicFramePr>
        <p:xfrm>
          <a:off x="757237" y="1523999"/>
          <a:ext cx="5319713" cy="2840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Grafikon 7">
            <a:extLst>
              <a:ext uri="{FF2B5EF4-FFF2-40B4-BE49-F238E27FC236}">
                <a16:creationId xmlns:a16="http://schemas.microsoft.com/office/drawing/2014/main" id="{5843B4CA-CC85-4977-B734-A69BD82798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5327236"/>
              </p:ext>
            </p:extLst>
          </p:nvPr>
        </p:nvGraphicFramePr>
        <p:xfrm>
          <a:off x="757237" y="4428330"/>
          <a:ext cx="3500438" cy="2112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59657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DA88ED-4679-DAD3-5506-48324EA8F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856" y="259906"/>
            <a:ext cx="10182225" cy="960437"/>
          </a:xfrm>
        </p:spPr>
        <p:txBody>
          <a:bodyPr>
            <a:normAutofit fontScale="90000"/>
          </a:bodyPr>
          <a:lstStyle/>
          <a:p>
            <a:r>
              <a:rPr lang="sl-SI" sz="4000" b="1" kern="0">
                <a:solidFill>
                  <a:srgbClr val="009999"/>
                </a:solidFill>
                <a:latin typeface="Verdana"/>
                <a:ea typeface="+mj-ea"/>
                <a:cs typeface="+mj-cs"/>
              </a:rPr>
              <a:t>Dolina Soče v številkah</a:t>
            </a:r>
            <a:r>
              <a:rPr kumimoji="0" lang="sl-SI" sz="4000" b="1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2024 - nočitve</a:t>
            </a:r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C8076DE-8EDA-EF38-2855-DC7177594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193CA1A1-F629-91CB-08B4-6733C5F4A0C2}"/>
              </a:ext>
            </a:extLst>
          </p:cNvPr>
          <p:cNvSpPr txBox="1"/>
          <p:nvPr/>
        </p:nvSpPr>
        <p:spPr>
          <a:xfrm>
            <a:off x="0" y="6313546"/>
            <a:ext cx="1200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Vir: www.stat.si</a:t>
            </a:r>
            <a:r>
              <a:rPr lang="sl-SI" sz="1200"/>
              <a:t> </a:t>
            </a:r>
          </a:p>
        </p:txBody>
      </p:sp>
      <p:graphicFrame>
        <p:nvGraphicFramePr>
          <p:cNvPr id="11" name="Grafikon 10">
            <a:extLst>
              <a:ext uri="{FF2B5EF4-FFF2-40B4-BE49-F238E27FC236}">
                <a16:creationId xmlns:a16="http://schemas.microsoft.com/office/drawing/2014/main" id="{11F61AA5-39F0-46D0-912F-31B99EEF3E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03773"/>
              </p:ext>
            </p:extLst>
          </p:nvPr>
        </p:nvGraphicFramePr>
        <p:xfrm>
          <a:off x="774425" y="1173861"/>
          <a:ext cx="3907246" cy="2340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fikon 11">
            <a:extLst>
              <a:ext uri="{FF2B5EF4-FFF2-40B4-BE49-F238E27FC236}">
                <a16:creationId xmlns:a16="http://schemas.microsoft.com/office/drawing/2014/main" id="{19DDBA18-569A-4716-8128-20F2CDED84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866851"/>
              </p:ext>
            </p:extLst>
          </p:nvPr>
        </p:nvGraphicFramePr>
        <p:xfrm>
          <a:off x="5510834" y="1197102"/>
          <a:ext cx="5214316" cy="2340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afikon 12">
            <a:extLst>
              <a:ext uri="{FF2B5EF4-FFF2-40B4-BE49-F238E27FC236}">
                <a16:creationId xmlns:a16="http://schemas.microsoft.com/office/drawing/2014/main" id="{8158716C-E465-5BFB-F011-23449E7AA4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1756012"/>
              </p:ext>
            </p:extLst>
          </p:nvPr>
        </p:nvGraphicFramePr>
        <p:xfrm>
          <a:off x="5510833" y="3514630"/>
          <a:ext cx="521431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AA79E12F-95FA-3438-DA05-18AD512B4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175953"/>
              </p:ext>
            </p:extLst>
          </p:nvPr>
        </p:nvGraphicFramePr>
        <p:xfrm>
          <a:off x="774425" y="3618688"/>
          <a:ext cx="4000500" cy="259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1114">
                  <a:extLst>
                    <a:ext uri="{9D8B030D-6E8A-4147-A177-3AD203B41FA5}">
                      <a16:colId xmlns:a16="http://schemas.microsoft.com/office/drawing/2014/main" val="61684448"/>
                    </a:ext>
                  </a:extLst>
                </a:gridCol>
                <a:gridCol w="714942">
                  <a:extLst>
                    <a:ext uri="{9D8B030D-6E8A-4147-A177-3AD203B41FA5}">
                      <a16:colId xmlns:a16="http://schemas.microsoft.com/office/drawing/2014/main" val="3167222655"/>
                    </a:ext>
                  </a:extLst>
                </a:gridCol>
                <a:gridCol w="448031">
                  <a:extLst>
                    <a:ext uri="{9D8B030D-6E8A-4147-A177-3AD203B41FA5}">
                      <a16:colId xmlns:a16="http://schemas.microsoft.com/office/drawing/2014/main" val="2786413633"/>
                    </a:ext>
                  </a:extLst>
                </a:gridCol>
                <a:gridCol w="686345">
                  <a:extLst>
                    <a:ext uri="{9D8B030D-6E8A-4147-A177-3AD203B41FA5}">
                      <a16:colId xmlns:a16="http://schemas.microsoft.com/office/drawing/2014/main" val="1531097255"/>
                    </a:ext>
                  </a:extLst>
                </a:gridCol>
                <a:gridCol w="476628">
                  <a:extLst>
                    <a:ext uri="{9D8B030D-6E8A-4147-A177-3AD203B41FA5}">
                      <a16:colId xmlns:a16="http://schemas.microsoft.com/office/drawing/2014/main" val="2184860853"/>
                    </a:ext>
                  </a:extLst>
                </a:gridCol>
                <a:gridCol w="676812">
                  <a:extLst>
                    <a:ext uri="{9D8B030D-6E8A-4147-A177-3AD203B41FA5}">
                      <a16:colId xmlns:a16="http://schemas.microsoft.com/office/drawing/2014/main" val="1195230199"/>
                    </a:ext>
                  </a:extLst>
                </a:gridCol>
                <a:gridCol w="476628">
                  <a:extLst>
                    <a:ext uri="{9D8B030D-6E8A-4147-A177-3AD203B41FA5}">
                      <a16:colId xmlns:a16="http://schemas.microsoft.com/office/drawing/2014/main" val="224140388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endParaRPr lang="sl-S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sl-SI" sz="1100" u="none" strike="noStrike">
                          <a:effectLst/>
                        </a:rPr>
                        <a:t>Nočitve v Dolini Soče skupaj</a:t>
                      </a:r>
                      <a:endParaRPr lang="sl-SI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63123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sl-SI" sz="1400" u="none" strike="noStrike">
                          <a:effectLst/>
                        </a:rPr>
                        <a:t>2024</a:t>
                      </a:r>
                      <a:endParaRPr lang="sl-SI" sz="1400" b="1" i="0" u="none" strike="noStrike">
                        <a:solidFill>
                          <a:srgbClr val="00969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u="none" strike="noStrike">
                          <a:effectLst/>
                        </a:rPr>
                        <a:t>skupaj</a:t>
                      </a:r>
                      <a:endParaRPr lang="sl-SI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u="none" strike="noStrike">
                          <a:effectLst/>
                        </a:rPr>
                        <a:t>24/23</a:t>
                      </a:r>
                      <a:endParaRPr lang="sl-SI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u="none" strike="noStrike">
                          <a:effectLst/>
                        </a:rPr>
                        <a:t>domači</a:t>
                      </a:r>
                      <a:endParaRPr lang="sl-SI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u="none" strike="noStrike">
                          <a:effectLst/>
                        </a:rPr>
                        <a:t>%</a:t>
                      </a:r>
                      <a:endParaRPr lang="sl-SI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u="none" strike="noStrike">
                          <a:effectLst/>
                        </a:rPr>
                        <a:t>tuji</a:t>
                      </a:r>
                      <a:endParaRPr lang="sl-SI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100" u="none" strike="noStrike">
                          <a:effectLst/>
                        </a:rPr>
                        <a:t>%</a:t>
                      </a:r>
                      <a:endParaRPr lang="sl-SI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6422108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M01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  6.463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-26%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 2.509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39%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3.954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61%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271853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M02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  6.800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-31%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 2.993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44%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3.807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56%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010616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M03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  9.226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17%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 2.826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31%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6.400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69%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7283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M04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21.703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-36%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 4.129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19%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17.574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81%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841148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M05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77.748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5%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 5.242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7%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72.506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93%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47963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M06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121.532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-11%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13.078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11%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108.454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89%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169506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M07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280.370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3%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28.170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10%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252.200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90%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529723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M08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319.225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20%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35.295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11%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283.930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89%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221711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M09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104.102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-12%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 7.855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8%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96.247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92%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664395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M10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24.132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-9%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 4.703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19%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19.429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81%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835618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M11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  6.595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52%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 2.963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45%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3.632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55%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219918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M12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  7.929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8%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 2.472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31%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u="none" strike="noStrike">
                          <a:effectLst/>
                        </a:rPr>
                        <a:t>          5.457 </a:t>
                      </a:r>
                      <a:endParaRPr lang="sl-SI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u="none" strike="noStrike">
                          <a:effectLst/>
                        </a:rPr>
                        <a:t>69%</a:t>
                      </a:r>
                      <a:endParaRPr lang="sl-SI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652855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>
                          <a:effectLst/>
                        </a:rPr>
                        <a:t>SKUPAJ</a:t>
                      </a:r>
                      <a:endParaRPr lang="sl-SI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>
                          <a:effectLst/>
                        </a:rPr>
                        <a:t>       985.825 </a:t>
                      </a:r>
                      <a:endParaRPr lang="sl-SI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u="none" strike="noStrike">
                          <a:effectLst/>
                        </a:rPr>
                        <a:t>2%</a:t>
                      </a:r>
                      <a:endParaRPr lang="sl-S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>
                          <a:effectLst/>
                        </a:rPr>
                        <a:t>      112.235 </a:t>
                      </a:r>
                      <a:endParaRPr lang="sl-SI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u="none" strike="noStrike">
                          <a:effectLst/>
                        </a:rPr>
                        <a:t>1%</a:t>
                      </a:r>
                      <a:endParaRPr lang="sl-S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>
                          <a:effectLst/>
                        </a:rPr>
                        <a:t>     873.590 </a:t>
                      </a:r>
                      <a:endParaRPr lang="sl-SI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100" u="none" strike="noStrike">
                          <a:effectLst/>
                        </a:rPr>
                        <a:t>2%</a:t>
                      </a:r>
                      <a:endParaRPr lang="sl-S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5857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584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DA88ED-4679-DAD3-5506-48324EA8F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442914"/>
            <a:ext cx="9144000" cy="960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4000" b="1" kern="0">
                <a:solidFill>
                  <a:srgbClr val="009999"/>
                </a:solidFill>
                <a:latin typeface="Verdana"/>
                <a:ea typeface="+mj-ea"/>
                <a:cs typeface="+mj-cs"/>
              </a:rPr>
              <a:t>Informacijska služba</a:t>
            </a:r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C8076DE-8EDA-EF38-2855-DC7177594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60C52ADD-D54E-23DB-B907-E9327EED3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457731"/>
              </p:ext>
            </p:extLst>
          </p:nvPr>
        </p:nvGraphicFramePr>
        <p:xfrm>
          <a:off x="514350" y="1817370"/>
          <a:ext cx="10812775" cy="1611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4266">
                  <a:extLst>
                    <a:ext uri="{9D8B030D-6E8A-4147-A177-3AD203B41FA5}">
                      <a16:colId xmlns:a16="http://schemas.microsoft.com/office/drawing/2014/main" val="2311512209"/>
                    </a:ext>
                  </a:extLst>
                </a:gridCol>
                <a:gridCol w="752193">
                  <a:extLst>
                    <a:ext uri="{9D8B030D-6E8A-4147-A177-3AD203B41FA5}">
                      <a16:colId xmlns:a16="http://schemas.microsoft.com/office/drawing/2014/main" val="2543674993"/>
                    </a:ext>
                  </a:extLst>
                </a:gridCol>
                <a:gridCol w="752193">
                  <a:extLst>
                    <a:ext uri="{9D8B030D-6E8A-4147-A177-3AD203B41FA5}">
                      <a16:colId xmlns:a16="http://schemas.microsoft.com/office/drawing/2014/main" val="4178619982"/>
                    </a:ext>
                  </a:extLst>
                </a:gridCol>
                <a:gridCol w="752193">
                  <a:extLst>
                    <a:ext uri="{9D8B030D-6E8A-4147-A177-3AD203B41FA5}">
                      <a16:colId xmlns:a16="http://schemas.microsoft.com/office/drawing/2014/main" val="1790242287"/>
                    </a:ext>
                  </a:extLst>
                </a:gridCol>
                <a:gridCol w="752193">
                  <a:extLst>
                    <a:ext uri="{9D8B030D-6E8A-4147-A177-3AD203B41FA5}">
                      <a16:colId xmlns:a16="http://schemas.microsoft.com/office/drawing/2014/main" val="3068332261"/>
                    </a:ext>
                  </a:extLst>
                </a:gridCol>
                <a:gridCol w="752193">
                  <a:extLst>
                    <a:ext uri="{9D8B030D-6E8A-4147-A177-3AD203B41FA5}">
                      <a16:colId xmlns:a16="http://schemas.microsoft.com/office/drawing/2014/main" val="3380821161"/>
                    </a:ext>
                  </a:extLst>
                </a:gridCol>
                <a:gridCol w="752193">
                  <a:extLst>
                    <a:ext uri="{9D8B030D-6E8A-4147-A177-3AD203B41FA5}">
                      <a16:colId xmlns:a16="http://schemas.microsoft.com/office/drawing/2014/main" val="4138613877"/>
                    </a:ext>
                  </a:extLst>
                </a:gridCol>
                <a:gridCol w="752193">
                  <a:extLst>
                    <a:ext uri="{9D8B030D-6E8A-4147-A177-3AD203B41FA5}">
                      <a16:colId xmlns:a16="http://schemas.microsoft.com/office/drawing/2014/main" val="1411488278"/>
                    </a:ext>
                  </a:extLst>
                </a:gridCol>
                <a:gridCol w="752193">
                  <a:extLst>
                    <a:ext uri="{9D8B030D-6E8A-4147-A177-3AD203B41FA5}">
                      <a16:colId xmlns:a16="http://schemas.microsoft.com/office/drawing/2014/main" val="837496638"/>
                    </a:ext>
                  </a:extLst>
                </a:gridCol>
                <a:gridCol w="752193">
                  <a:extLst>
                    <a:ext uri="{9D8B030D-6E8A-4147-A177-3AD203B41FA5}">
                      <a16:colId xmlns:a16="http://schemas.microsoft.com/office/drawing/2014/main" val="1846427610"/>
                    </a:ext>
                  </a:extLst>
                </a:gridCol>
                <a:gridCol w="752193">
                  <a:extLst>
                    <a:ext uri="{9D8B030D-6E8A-4147-A177-3AD203B41FA5}">
                      <a16:colId xmlns:a16="http://schemas.microsoft.com/office/drawing/2014/main" val="1144809762"/>
                    </a:ext>
                  </a:extLst>
                </a:gridCol>
                <a:gridCol w="752193">
                  <a:extLst>
                    <a:ext uri="{9D8B030D-6E8A-4147-A177-3AD203B41FA5}">
                      <a16:colId xmlns:a16="http://schemas.microsoft.com/office/drawing/2014/main" val="2188827010"/>
                    </a:ext>
                  </a:extLst>
                </a:gridCol>
                <a:gridCol w="752193">
                  <a:extLst>
                    <a:ext uri="{9D8B030D-6E8A-4147-A177-3AD203B41FA5}">
                      <a16:colId xmlns:a16="http://schemas.microsoft.com/office/drawing/2014/main" val="534632817"/>
                    </a:ext>
                  </a:extLst>
                </a:gridCol>
                <a:gridCol w="752193">
                  <a:extLst>
                    <a:ext uri="{9D8B030D-6E8A-4147-A177-3AD203B41FA5}">
                      <a16:colId xmlns:a16="http://schemas.microsoft.com/office/drawing/2014/main" val="923469500"/>
                    </a:ext>
                  </a:extLst>
                </a:gridCol>
              </a:tblGrid>
              <a:tr h="268605"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>
                          <a:effectLst/>
                        </a:rPr>
                        <a:t> </a:t>
                      </a:r>
                      <a:endParaRPr lang="sl-S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u="none" strike="noStrike">
                          <a:effectLst/>
                        </a:rPr>
                        <a:t>JAN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u="none" strike="noStrike">
                          <a:effectLst/>
                        </a:rPr>
                        <a:t>FEB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u="none" strike="noStrike">
                          <a:effectLst/>
                        </a:rPr>
                        <a:t>MAR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u="none" strike="noStrike">
                          <a:effectLst/>
                        </a:rPr>
                        <a:t>APR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u="none" strike="noStrike">
                          <a:effectLst/>
                        </a:rPr>
                        <a:t>MAJ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u="none" strike="noStrike">
                          <a:effectLst/>
                        </a:rPr>
                        <a:t>JUN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u="none" strike="noStrike">
                          <a:effectLst/>
                        </a:rPr>
                        <a:t>JUL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u="none" strike="noStrike">
                          <a:effectLst/>
                        </a:rPr>
                        <a:t>AVG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u="none" strike="noStrike">
                          <a:effectLst/>
                        </a:rPr>
                        <a:t>SEP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u="none" strike="noStrike">
                          <a:effectLst/>
                        </a:rPr>
                        <a:t>OKT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u="none" strike="noStrike">
                          <a:effectLst/>
                        </a:rPr>
                        <a:t>NOV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u="none" strike="noStrike">
                          <a:effectLst/>
                        </a:rPr>
                        <a:t>DEC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u="none" strike="noStrike">
                          <a:effectLst/>
                        </a:rPr>
                        <a:t>SKUPAJ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4025623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>
                          <a:effectLst/>
                        </a:rPr>
                        <a:t>TIC Bovec</a:t>
                      </a:r>
                      <a:endParaRPr lang="sl-S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353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1.375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3.321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7.585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9.403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3.274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471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26.151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9513646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>
                          <a:effectLst/>
                        </a:rPr>
                        <a:t>TIC Kobarid</a:t>
                      </a:r>
                      <a:endParaRPr lang="sl-S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236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569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1.216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2.436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3.185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1.110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666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9.731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3901757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>
                          <a:effectLst/>
                        </a:rPr>
                        <a:t>TIC Tolmin</a:t>
                      </a:r>
                      <a:endParaRPr lang="sl-S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475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914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1815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2278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545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281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6.739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3409735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b="1" u="none" strike="noStrike">
                          <a:effectLst/>
                        </a:rPr>
                        <a:t>SKUPAJ 2024</a:t>
                      </a:r>
                      <a:endParaRPr lang="sl-SI" sz="1100" b="1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285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777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2.419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5.451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11.836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14.866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4.929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1.418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217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42.621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8118709"/>
                  </a:ext>
                </a:extLst>
              </a:tr>
              <a:tr h="268605"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>
                          <a:effectLst/>
                        </a:rPr>
                        <a:t>SKUPAJ 2023</a:t>
                      </a:r>
                      <a:endParaRPr lang="sl-SI" sz="11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u="none" strike="noStrike"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150</a:t>
                      </a:r>
                      <a:endParaRPr lang="sl-SI" sz="1100" b="0" i="0" u="none" strike="noStrike">
                        <a:solidFill>
                          <a:srgbClr val="006100"/>
                        </a:solidFill>
                        <a:effectLst/>
                        <a:latin typeface="+mn-lt"/>
                        <a:ea typeface="ADLaM Display" panose="020F0502020204030204" pitchFamily="2" charset="0"/>
                        <a:cs typeface="ADLaM Display" panose="020F05020202040302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u="none" strike="noStrike"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175</a:t>
                      </a:r>
                      <a:endParaRPr lang="sl-SI" sz="1100" b="0" i="0" u="none" strike="noStrike">
                        <a:solidFill>
                          <a:srgbClr val="006100"/>
                        </a:solidFill>
                        <a:effectLst/>
                        <a:latin typeface="+mn-lt"/>
                        <a:ea typeface="ADLaM Display" panose="020F0502020204030204" pitchFamily="2" charset="0"/>
                        <a:cs typeface="ADLaM Display" panose="020F05020202040302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u="none" strike="noStrike"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432</a:t>
                      </a:r>
                      <a:endParaRPr lang="sl-SI" sz="1100" b="0" i="0" u="none" strike="noStrike">
                        <a:solidFill>
                          <a:srgbClr val="006100"/>
                        </a:solidFill>
                        <a:effectLst/>
                        <a:latin typeface="+mn-lt"/>
                        <a:ea typeface="ADLaM Display" panose="020F0502020204030204" pitchFamily="2" charset="0"/>
                        <a:cs typeface="ADLaM Display" panose="020F05020202040302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u="none" strike="noStrike"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1.313</a:t>
                      </a:r>
                      <a:endParaRPr lang="sl-SI" sz="1100" b="0" i="0" u="none" strike="noStrike">
                        <a:solidFill>
                          <a:srgbClr val="006100"/>
                        </a:solidFill>
                        <a:effectLst/>
                        <a:latin typeface="+mn-lt"/>
                        <a:ea typeface="ADLaM Display" panose="020F0502020204030204" pitchFamily="2" charset="0"/>
                        <a:cs typeface="ADLaM Display" panose="020F05020202040302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u="none" strike="noStrike"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2.528</a:t>
                      </a:r>
                      <a:endParaRPr lang="sl-SI" sz="1100" b="0" i="0" u="none" strike="noStrike">
                        <a:solidFill>
                          <a:srgbClr val="006100"/>
                        </a:solidFill>
                        <a:effectLst/>
                        <a:latin typeface="+mn-lt"/>
                        <a:ea typeface="ADLaM Display" panose="020F0502020204030204" pitchFamily="2" charset="0"/>
                        <a:cs typeface="ADLaM Display" panose="020F05020202040302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u="none" strike="noStrike"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4.987</a:t>
                      </a:r>
                      <a:endParaRPr lang="sl-SI" sz="1100" b="0" i="0" u="none" strike="noStrike">
                        <a:solidFill>
                          <a:srgbClr val="006100"/>
                        </a:solidFill>
                        <a:effectLst/>
                        <a:latin typeface="+mn-lt"/>
                        <a:ea typeface="ADLaM Display" panose="020F0502020204030204" pitchFamily="2" charset="0"/>
                        <a:cs typeface="ADLaM Display" panose="020F05020202040302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u="none" strike="noStrike"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13.570</a:t>
                      </a:r>
                      <a:endParaRPr lang="sl-SI" sz="1100" b="0" i="0" u="none" strike="noStrike">
                        <a:solidFill>
                          <a:srgbClr val="006100"/>
                        </a:solidFill>
                        <a:effectLst/>
                        <a:latin typeface="+mn-lt"/>
                        <a:ea typeface="ADLaM Display" panose="020F0502020204030204" pitchFamily="2" charset="0"/>
                        <a:cs typeface="ADLaM Display" panose="020F05020202040302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u="none" strike="noStrike"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14.824</a:t>
                      </a:r>
                      <a:endParaRPr lang="sl-SI" sz="1100" b="0" i="0" u="none" strike="noStrike">
                        <a:solidFill>
                          <a:srgbClr val="006100"/>
                        </a:solidFill>
                        <a:effectLst/>
                        <a:latin typeface="+mn-lt"/>
                        <a:ea typeface="ADLaM Display" panose="020F0502020204030204" pitchFamily="2" charset="0"/>
                        <a:cs typeface="ADLaM Display" panose="020F05020202040302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u="none" strike="noStrike"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4.851</a:t>
                      </a:r>
                      <a:endParaRPr lang="sl-SI" sz="1100" b="0" i="0" u="none" strike="noStrike">
                        <a:solidFill>
                          <a:srgbClr val="006100"/>
                        </a:solidFill>
                        <a:effectLst/>
                        <a:latin typeface="+mn-lt"/>
                        <a:ea typeface="ADLaM Display" panose="020F0502020204030204" pitchFamily="2" charset="0"/>
                        <a:cs typeface="ADLaM Display" panose="020F05020202040302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u="none" strike="noStrike"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975</a:t>
                      </a:r>
                      <a:endParaRPr lang="sl-SI" sz="1100" b="0" i="0" u="none" strike="noStrike">
                        <a:solidFill>
                          <a:srgbClr val="006100"/>
                        </a:solidFill>
                        <a:effectLst/>
                        <a:latin typeface="+mn-lt"/>
                        <a:ea typeface="ADLaM Display" panose="020F0502020204030204" pitchFamily="2" charset="0"/>
                        <a:cs typeface="ADLaM Display" panose="020F05020202040302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u="none" strike="noStrike"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128</a:t>
                      </a:r>
                      <a:endParaRPr lang="sl-SI" sz="1100" b="0" i="0" u="none" strike="noStrike">
                        <a:solidFill>
                          <a:srgbClr val="006100"/>
                        </a:solidFill>
                        <a:effectLst/>
                        <a:latin typeface="+mn-lt"/>
                        <a:ea typeface="ADLaM Display" panose="020F0502020204030204" pitchFamily="2" charset="0"/>
                        <a:cs typeface="ADLaM Display" panose="020F05020202040302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u="none" strike="noStrike"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128</a:t>
                      </a:r>
                      <a:endParaRPr lang="sl-SI" sz="1100" b="0" i="0" u="none" strike="noStrike">
                        <a:solidFill>
                          <a:srgbClr val="006100"/>
                        </a:solidFill>
                        <a:effectLst/>
                        <a:latin typeface="+mn-lt"/>
                        <a:ea typeface="ADLaM Display" panose="020F0502020204030204" pitchFamily="2" charset="0"/>
                        <a:cs typeface="ADLaM Display" panose="020F0502020204030204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l-SI" sz="1100" u="none" strike="noStrike">
                          <a:effectLst/>
                          <a:latin typeface="+mn-lt"/>
                          <a:ea typeface="ADLaM Display" panose="020F0502020204030204" pitchFamily="2" charset="0"/>
                          <a:cs typeface="ADLaM Display" panose="020F0502020204030204" pitchFamily="2" charset="0"/>
                        </a:rPr>
                        <a:t>44.061</a:t>
                      </a:r>
                      <a:endParaRPr lang="sl-SI" sz="1100" b="0" i="0" u="none" strike="noStrike">
                        <a:solidFill>
                          <a:srgbClr val="006100"/>
                        </a:solidFill>
                        <a:effectLst/>
                        <a:latin typeface="+mn-lt"/>
                        <a:ea typeface="ADLaM Display" panose="020F0502020204030204" pitchFamily="2" charset="0"/>
                        <a:cs typeface="ADLaM Display" panose="020F0502020204030204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357212"/>
                  </a:ext>
                </a:extLst>
              </a:tr>
            </a:tbl>
          </a:graphicData>
        </a:graphic>
      </p:graphicFrame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2FB71AFB-84C8-E6A4-B91C-B756B80D4C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485764"/>
              </p:ext>
            </p:extLst>
          </p:nvPr>
        </p:nvGraphicFramePr>
        <p:xfrm>
          <a:off x="6096000" y="36131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B510A176-0683-DFF0-28BE-1406305B9E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3299227"/>
              </p:ext>
            </p:extLst>
          </p:nvPr>
        </p:nvGraphicFramePr>
        <p:xfrm>
          <a:off x="590550" y="3613150"/>
          <a:ext cx="4476750" cy="2605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97219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1E48E-6E94-A097-43BD-A524045F7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EE1E0A-7C67-F6F5-F7F6-DF74D8785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435450"/>
            <a:ext cx="9144000" cy="960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4000" b="1" kern="0">
                <a:solidFill>
                  <a:srgbClr val="009999"/>
                </a:solidFill>
                <a:latin typeface="Verdana"/>
                <a:ea typeface="+mj-ea"/>
                <a:cs typeface="+mj-cs"/>
              </a:rPr>
              <a:t>Naloge zavoda</a:t>
            </a:r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CB5B0D4-5ACA-AAA8-9FE1-FB58B07A2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5994DE18-59C7-D407-EB49-895982E6DF75}"/>
              </a:ext>
            </a:extLst>
          </p:cNvPr>
          <p:cNvSpPr txBox="1"/>
          <p:nvPr/>
        </p:nvSpPr>
        <p:spPr>
          <a:xfrm>
            <a:off x="2081212" y="1565785"/>
            <a:ext cx="8029575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sl-SI" sz="1600" b="0" i="0" u="none" strike="noStrike" baseline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sl-SI" sz="16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sl-SI" sz="1800" b="1" i="0" u="none" strike="noStrike" baseline="0">
                <a:solidFill>
                  <a:srgbClr val="000000"/>
                </a:solidFill>
              </a:rPr>
              <a:t>ODLOK O USTANOVITVI </a:t>
            </a:r>
            <a:r>
              <a:rPr lang="pl-PL" sz="1800" b="1" i="0" u="none" strike="noStrike" baseline="0">
                <a:solidFill>
                  <a:srgbClr val="000000"/>
                </a:solidFill>
              </a:rPr>
              <a:t>ZAVODA ZA TURIZEM DOLINA SOČE </a:t>
            </a:r>
          </a:p>
          <a:p>
            <a:endParaRPr lang="pl-PL" b="1">
              <a:solidFill>
                <a:srgbClr val="000000"/>
              </a:solidFill>
            </a:endParaRPr>
          </a:p>
          <a:p>
            <a:pPr algn="l"/>
            <a:endParaRPr lang="sl-SI" sz="1800" b="0" i="0" u="none" strike="noStrike" baseline="0">
              <a:solidFill>
                <a:srgbClr val="000000"/>
              </a:solidFill>
            </a:endParaRPr>
          </a:p>
          <a:p>
            <a:pPr algn="l"/>
            <a:r>
              <a:rPr lang="sl-SI" sz="1800" b="0" i="0" u="none" strike="noStrike" baseline="0">
                <a:solidFill>
                  <a:srgbClr val="000000"/>
                </a:solidFill>
              </a:rPr>
              <a:t> </a:t>
            </a:r>
            <a:r>
              <a:rPr lang="sl-SI" sz="1800" b="1" i="0" u="none" strike="noStrike" baseline="0">
                <a:solidFill>
                  <a:srgbClr val="000000"/>
                </a:solidFill>
              </a:rPr>
              <a:t>I. SPLOŠNA DOLOČBA </a:t>
            </a:r>
            <a:br>
              <a:rPr lang="sl-SI" sz="1800" b="1" i="0" u="none" strike="noStrike" baseline="0">
                <a:solidFill>
                  <a:srgbClr val="000000"/>
                </a:solidFill>
              </a:rPr>
            </a:br>
            <a:endParaRPr lang="sl-SI" sz="1800" b="0" i="0" u="none" strike="noStrike" baseline="0">
              <a:solidFill>
                <a:srgbClr val="000000"/>
              </a:solidFill>
            </a:endParaRPr>
          </a:p>
          <a:p>
            <a:r>
              <a:rPr lang="sl-SI" sz="1800" b="0" i="0" u="none" strike="noStrike" baseline="0">
                <a:solidFill>
                  <a:srgbClr val="000000"/>
                </a:solidFill>
              </a:rPr>
              <a:t> </a:t>
            </a:r>
            <a:r>
              <a:rPr lang="sl-SI" sz="1800" b="1" i="0" u="none" strike="noStrike" baseline="0">
                <a:solidFill>
                  <a:srgbClr val="000000"/>
                </a:solidFill>
              </a:rPr>
              <a:t>1. člen </a:t>
            </a:r>
            <a:r>
              <a:rPr lang="sl-SI" sz="1800" b="0" i="0" u="none" strike="noStrike" baseline="0">
                <a:solidFill>
                  <a:srgbClr val="000000"/>
                </a:solidFill>
              </a:rPr>
              <a:t> </a:t>
            </a:r>
          </a:p>
          <a:p>
            <a:pPr algn="l"/>
            <a:r>
              <a:rPr lang="sl-SI" sz="1800" b="0" i="0" u="none" strike="noStrike" baseline="0">
                <a:solidFill>
                  <a:srgbClr val="000000"/>
                </a:solidFill>
              </a:rPr>
              <a:t>(1) S tem odlokom Občina Bovec s sedežem v Bovcu, Trg golobarskih žrtev 8, Bovec, Občina Kobarid s sedežem v Kobaridu, Trg svobode 2 in Občina Tolmin s sedežem v Tolminu, Ulica padlih borcev 2 (v nadaljnjem besedilu: ustanovitelji)  </a:t>
            </a:r>
            <a:r>
              <a:rPr lang="pl-PL" sz="1800" b="0" i="0" u="none" strike="noStrike" baseline="0">
                <a:solidFill>
                  <a:srgbClr val="000000"/>
                </a:solidFill>
              </a:rPr>
              <a:t>ustanavljajo Zavod za turizem Dolina Soče, kot </a:t>
            </a:r>
            <a:r>
              <a:rPr lang="sl-SI" sz="1800" b="0" i="0" u="none" strike="noStrike" baseline="0">
                <a:solidFill>
                  <a:srgbClr val="000000"/>
                </a:solidFill>
                <a:highlight>
                  <a:srgbClr val="00FFFF"/>
                </a:highlight>
              </a:rPr>
              <a:t>javni zavod za načrtovanje, organiziranje in spodbujanje razvoja turizma v občinah Tolmin, Kobarid in Bovec ter za upravljanje javnih objektov in infrastrukture namenjene izvajanju dejavnosti povezanih s turizmom na območju zgoraj navedenih občin</a:t>
            </a:r>
            <a:r>
              <a:rPr lang="sl-SI" sz="1800" b="0" i="0" u="none" strike="noStrike" baseline="0">
                <a:solidFill>
                  <a:srgbClr val="000000"/>
                </a:solidFill>
              </a:rPr>
              <a:t>.</a:t>
            </a:r>
          </a:p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5473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jeZBesedilom 7">
            <a:extLst>
              <a:ext uri="{FF2B5EF4-FFF2-40B4-BE49-F238E27FC236}">
                <a16:creationId xmlns:a16="http://schemas.microsoft.com/office/drawing/2014/main" id="{1A7C120C-9750-5557-DD3B-115D516E946A}"/>
              </a:ext>
            </a:extLst>
          </p:cNvPr>
          <p:cNvSpPr txBox="1"/>
          <p:nvPr/>
        </p:nvSpPr>
        <p:spPr>
          <a:xfrm>
            <a:off x="583648" y="604550"/>
            <a:ext cx="10590320" cy="58477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r>
              <a:rPr lang="sl-SI" sz="3200" b="1" kern="0">
                <a:solidFill>
                  <a:srgbClr val="009999"/>
                </a:solidFill>
                <a:latin typeface="Verdana"/>
                <a:ea typeface="+mj-ea"/>
                <a:cs typeface="+mj-cs"/>
              </a:rPr>
              <a:t>Delovanje zavoda Turizem Dolina Soče</a:t>
            </a:r>
            <a:endParaRPr lang="sl-SI"/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id="{B29688DD-43A6-6951-E2CE-0E63246F4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3B3EA7C-037E-C0E1-A546-11426AA8AE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2140765"/>
              </p:ext>
            </p:extLst>
          </p:nvPr>
        </p:nvGraphicFramePr>
        <p:xfrm>
          <a:off x="889000" y="766475"/>
          <a:ext cx="10083800" cy="5809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7413194-69B9-E568-1B3A-D9801E786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921574"/>
              </p:ext>
            </p:extLst>
          </p:nvPr>
        </p:nvGraphicFramePr>
        <p:xfrm>
          <a:off x="889000" y="1412875"/>
          <a:ext cx="2720975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0975">
                  <a:extLst>
                    <a:ext uri="{9D8B030D-6E8A-4147-A177-3AD203B41FA5}">
                      <a16:colId xmlns:a16="http://schemas.microsoft.com/office/drawing/2014/main" val="35608124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sz="1600"/>
                        <a:t>USTANOVITELJICE ZAVODA:</a:t>
                      </a:r>
                      <a:br>
                        <a:rPr lang="sl-SI" sz="1600"/>
                      </a:br>
                      <a:r>
                        <a:rPr lang="sl-SI" sz="1600"/>
                        <a:t>Občina Bovec</a:t>
                      </a:r>
                      <a:br>
                        <a:rPr lang="sl-SI" sz="1600"/>
                      </a:br>
                      <a:r>
                        <a:rPr lang="sl-SI" sz="1600"/>
                        <a:t>Občina Kobarid</a:t>
                      </a:r>
                      <a:br>
                        <a:rPr lang="sl-SI" sz="1600"/>
                      </a:br>
                      <a:r>
                        <a:rPr lang="sl-SI" sz="1600"/>
                        <a:t>Občina Tolmin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106337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B87C2790-F730-1476-23FE-AC436F885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27170"/>
              </p:ext>
            </p:extLst>
          </p:nvPr>
        </p:nvGraphicFramePr>
        <p:xfrm>
          <a:off x="9439275" y="2479675"/>
          <a:ext cx="2028825" cy="829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825">
                  <a:extLst>
                    <a:ext uri="{9D8B030D-6E8A-4147-A177-3AD203B41FA5}">
                      <a16:colId xmlns:a16="http://schemas.microsoft.com/office/drawing/2014/main" val="3687189447"/>
                    </a:ext>
                  </a:extLst>
                </a:gridCol>
              </a:tblGrid>
              <a:tr h="8299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l-SI" sz="1400" b="0"/>
                        <a:t>Pogodbeno sodelovanje z ZTKMŠ Kanal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344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7988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108D51F-20BF-C2C7-C5A7-F3FD3271D3E2}"/>
              </a:ext>
            </a:extLst>
          </p:cNvPr>
          <p:cNvSpPr txBox="1"/>
          <p:nvPr/>
        </p:nvSpPr>
        <p:spPr>
          <a:xfrm>
            <a:off x="658368" y="1397045"/>
            <a:ext cx="10621953" cy="54241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just">
              <a:lnSpc>
                <a:spcPct val="105000"/>
              </a:lnSpc>
              <a:spcAft>
                <a:spcPts val="800"/>
              </a:spcAft>
              <a:buFont typeface="Arial" panose="05000000000000000000" pitchFamily="2" charset="2"/>
              <a:buChar char="•"/>
            </a:pPr>
            <a:r>
              <a:rPr lang="sl-SI">
                <a:latin typeface="Calibri"/>
                <a:ea typeface="Times New Roman" panose="02020603050405020304" pitchFamily="18" charset="0"/>
                <a:cs typeface="Calibri"/>
              </a:rPr>
              <a:t>Nadaljnji razvoj teritorialne kolektivne blagovne znamke „Iz Doline Soče“</a:t>
            </a:r>
          </a:p>
          <a:p>
            <a:pPr marL="800100" lvl="1" indent="-342900" algn="just">
              <a:lnSpc>
                <a:spcPct val="105000"/>
              </a:lnSpc>
              <a:spcAft>
                <a:spcPts val="800"/>
              </a:spcAft>
              <a:buFont typeface="Arial" panose="05000000000000000000" pitchFamily="2" charset="2"/>
              <a:buChar char="•"/>
            </a:pPr>
            <a:r>
              <a:rPr lang="sl-SI">
                <a:latin typeface="Calibri"/>
                <a:ea typeface="Times New Roman" panose="02020603050405020304" pitchFamily="18" charset="0"/>
                <a:cs typeface="Calibri"/>
              </a:rPr>
              <a:t>Nova ocenjevanja</a:t>
            </a:r>
          </a:p>
          <a:p>
            <a:pPr marL="800100" lvl="1" indent="-342900" algn="just">
              <a:lnSpc>
                <a:spcPct val="105000"/>
              </a:lnSpc>
              <a:spcAft>
                <a:spcPts val="800"/>
              </a:spcAft>
              <a:buFont typeface="Arial" panose="05000000000000000000" pitchFamily="2" charset="2"/>
              <a:buChar char="•"/>
            </a:pPr>
            <a:r>
              <a:rPr lang="sl-SI">
                <a:latin typeface="Calibri"/>
                <a:ea typeface="Times New Roman" panose="02020603050405020304" pitchFamily="18" charset="0"/>
                <a:cs typeface="Calibri"/>
              </a:rPr>
              <a:t>Promocija</a:t>
            </a:r>
          </a:p>
          <a:p>
            <a:pPr marL="800100" lvl="1" indent="-342900" algn="just">
              <a:lnSpc>
                <a:spcPct val="105000"/>
              </a:lnSpc>
              <a:spcAft>
                <a:spcPts val="800"/>
              </a:spcAft>
              <a:buFont typeface="Arial" panose="05000000000000000000" pitchFamily="2" charset="2"/>
              <a:buChar char="•"/>
            </a:pPr>
            <a:r>
              <a:rPr lang="sl-SI">
                <a:latin typeface="Calibri"/>
                <a:ea typeface="Times New Roman" panose="02020603050405020304" pitchFamily="18" charset="0"/>
                <a:cs typeface="Calibri"/>
              </a:rPr>
              <a:t>Vzpostavitev sistema za ocenjevanje prireditev in nastanitev</a:t>
            </a: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Font typeface="Arial" panose="05000000000000000000" pitchFamily="2" charset="2"/>
              <a:buChar char="•"/>
            </a:pPr>
            <a:r>
              <a:rPr lang="sl-SI">
                <a:latin typeface="Calibri"/>
                <a:ea typeface="Times New Roman" panose="02020603050405020304" pitchFamily="18" charset="0"/>
                <a:cs typeface="Calibri"/>
              </a:rPr>
              <a:t>Organizacija tradicionalnih prireditev </a:t>
            </a:r>
            <a:r>
              <a:rPr lang="sl-SI" sz="1200">
                <a:latin typeface="Calibri"/>
                <a:ea typeface="Times New Roman" panose="02020603050405020304" pitchFamily="18" charset="0"/>
                <a:cs typeface="Calibri"/>
              </a:rPr>
              <a:t>(Festival pohodništva Dolina Soče, Festival soške postrvi, Jestival, </a:t>
            </a:r>
            <a:r>
              <a:rPr lang="sl-SI" sz="1200" err="1">
                <a:latin typeface="Calibri"/>
                <a:ea typeface="Times New Roman" panose="02020603050405020304" pitchFamily="18" charset="0"/>
                <a:cs typeface="Calibri"/>
              </a:rPr>
              <a:t>Frika</a:t>
            </a:r>
            <a:r>
              <a:rPr lang="sl-SI" sz="120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sl-SI" sz="1200" err="1">
                <a:latin typeface="Calibri"/>
                <a:ea typeface="Times New Roman" panose="02020603050405020304" pitchFamily="18" charset="0"/>
                <a:cs typeface="Calibri"/>
              </a:rPr>
              <a:t>Fest</a:t>
            </a:r>
            <a:r>
              <a:rPr lang="sl-SI" sz="1200">
                <a:latin typeface="Calibri"/>
                <a:ea typeface="Times New Roman" panose="02020603050405020304" pitchFamily="18" charset="0"/>
                <a:cs typeface="Calibri"/>
              </a:rPr>
              <a:t>, novoletno praznovanje Bovec)</a:t>
            </a:r>
            <a:endParaRPr lang="sl-SI">
              <a:latin typeface="Calibri"/>
              <a:ea typeface="Times New Roman" panose="02020603050405020304" pitchFamily="18" charset="0"/>
              <a:cs typeface="Calibri"/>
            </a:endParaRP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Font typeface="Arial" panose="05000000000000000000" pitchFamily="2" charset="2"/>
              <a:buChar char="•"/>
            </a:pPr>
            <a:r>
              <a:rPr lang="sl-SI">
                <a:latin typeface="Calibri"/>
                <a:ea typeface="Times New Roman" panose="02020603050405020304" pitchFamily="18" charset="0"/>
                <a:cs typeface="Calibri"/>
              </a:rPr>
              <a:t>Vstopna točka v </a:t>
            </a:r>
            <a:r>
              <a:rPr lang="sl-SI">
                <a:ea typeface="Times New Roman" panose="02020603050405020304" pitchFamily="18" charset="0"/>
                <a:cs typeface="Calibri"/>
              </a:rPr>
              <a:t>Tolminska korita</a:t>
            </a: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Font typeface="Arial" panose="05000000000000000000" pitchFamily="2" charset="2"/>
              <a:buChar char="•"/>
            </a:pPr>
            <a:r>
              <a:rPr lang="sl-SI">
                <a:ea typeface="Times New Roman" panose="02020603050405020304" pitchFamily="18" charset="0"/>
                <a:cs typeface="Calibri"/>
              </a:rPr>
              <a:t>Kozlov rob</a:t>
            </a: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Font typeface="Arial" panose="05000000000000000000" pitchFamily="2" charset="2"/>
              <a:buChar char="•"/>
            </a:pPr>
            <a:r>
              <a:rPr lang="sl-SI">
                <a:ea typeface="Verdana" panose="020B0604030504040204" pitchFamily="34" charset="0"/>
                <a:cs typeface="Calibri"/>
              </a:rPr>
              <a:t>Urejanje in vzdrževanje tematskih in daljinskih pohodniških poti</a:t>
            </a:r>
            <a:endParaRPr lang="sl-SI">
              <a:ea typeface="Times New Roman" panose="02020603050405020304" pitchFamily="18" charset="0"/>
              <a:cs typeface="Calibri"/>
            </a:endParaRP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Font typeface="Arial" panose="05000000000000000000" pitchFamily="2" charset="2"/>
              <a:buChar char="•"/>
            </a:pPr>
            <a:r>
              <a:rPr lang="sl-SI" err="1">
                <a:latin typeface="Calibri"/>
                <a:ea typeface="Times New Roman" panose="02020603050405020304" pitchFamily="18" charset="0"/>
                <a:cs typeface="Calibri"/>
              </a:rPr>
              <a:t>Novelacija</a:t>
            </a:r>
            <a:r>
              <a:rPr lang="sl-SI">
                <a:latin typeface="Calibri"/>
                <a:ea typeface="Times New Roman" panose="02020603050405020304" pitchFamily="18" charset="0"/>
                <a:cs typeface="Calibri"/>
              </a:rPr>
              <a:t> Strategije razvoja in trženja turizma Dolina Soče 2025+</a:t>
            </a: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Font typeface="Arial" panose="05000000000000000000" pitchFamily="2" charset="2"/>
              <a:buChar char="•"/>
            </a:pPr>
            <a:r>
              <a:rPr lang="sl-SI">
                <a:latin typeface="Calibri"/>
                <a:ea typeface="Times New Roman" panose="02020603050405020304" pitchFamily="18" charset="0"/>
                <a:cs typeface="Calibri"/>
              </a:rPr>
              <a:t>Hop ON - Hop OFF avtobus in </a:t>
            </a:r>
            <a:r>
              <a:rPr lang="sl-SI" err="1">
                <a:latin typeface="Calibri"/>
                <a:ea typeface="Times New Roman" panose="02020603050405020304" pitchFamily="18" charset="0"/>
                <a:cs typeface="Calibri"/>
              </a:rPr>
              <a:t>shuttle</a:t>
            </a:r>
            <a:r>
              <a:rPr lang="sl-SI">
                <a:latin typeface="Calibri"/>
                <a:ea typeface="Times New Roman" panose="02020603050405020304" pitchFamily="18" charset="0"/>
                <a:cs typeface="Calibri"/>
              </a:rPr>
              <a:t> prevozi</a:t>
            </a: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Font typeface="Arial" panose="05000000000000000000" pitchFamily="2" charset="2"/>
              <a:buChar char="•"/>
            </a:pPr>
            <a:r>
              <a:rPr lang="sl-SI">
                <a:latin typeface="Calibri"/>
                <a:ea typeface="Times New Roman" panose="02020603050405020304" pitchFamily="18" charset="0"/>
                <a:cs typeface="Calibri"/>
              </a:rPr>
              <a:t>Promocija s poudarkom na produktih izven glavne sezone</a:t>
            </a: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Font typeface="Arial" panose="05000000000000000000" pitchFamily="2" charset="2"/>
              <a:buChar char="•"/>
            </a:pPr>
            <a:r>
              <a:rPr lang="sl-SI">
                <a:latin typeface="Calibri"/>
                <a:ea typeface="Times New Roman" panose="02020603050405020304" pitchFamily="18" charset="0"/>
                <a:cs typeface="Calibri"/>
              </a:rPr>
              <a:t>Pridobivanje novega fotografskega in video materiala</a:t>
            </a: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Font typeface="Arial" panose="05000000000000000000" pitchFamily="2" charset="2"/>
              <a:buChar char="•"/>
            </a:pPr>
            <a:r>
              <a:rPr lang="sl-SI">
                <a:latin typeface="Calibri"/>
                <a:cs typeface="Calibri"/>
              </a:rPr>
              <a:t>Obiskovanje sejmov in druge tržne aktivnosti</a:t>
            </a: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Font typeface="Arial" panose="05050102010706020507" pitchFamily="18" charset="2"/>
              <a:buChar char="•"/>
            </a:pPr>
            <a:endParaRPr lang="sl-SI" sz="14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1723BA4-CB97-0D0E-BC62-C9ACB1B9AC35}"/>
              </a:ext>
            </a:extLst>
          </p:cNvPr>
          <p:cNvSpPr txBox="1"/>
          <p:nvPr/>
        </p:nvSpPr>
        <p:spPr>
          <a:xfrm>
            <a:off x="4689022" y="652175"/>
            <a:ext cx="257175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sl-SI" sz="3200" b="1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Plan 2025</a:t>
            </a:r>
            <a:endParaRPr lang="sl-SI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F353C68B-9699-3785-5B37-040A539C6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" y="6540500"/>
            <a:ext cx="12192000" cy="317500"/>
          </a:xfrm>
          <a:prstGeom prst="rect">
            <a:avLst/>
          </a:prstGeom>
        </p:spPr>
      </p:pic>
      <p:pic>
        <p:nvPicPr>
          <p:cNvPr id="1026" name="Picture 2" descr="2025 Year&quot;」の写真素材 | 160件の無料イラスト画像 | Adobe Stock">
            <a:extLst>
              <a:ext uri="{FF2B5EF4-FFF2-40B4-BE49-F238E27FC236}">
                <a16:creationId xmlns:a16="http://schemas.microsoft.com/office/drawing/2014/main" id="{2F912CDE-DA58-DA7A-2077-87E2CAC3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449" y="3691890"/>
            <a:ext cx="2910840" cy="218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626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71A86-DAE4-3DCA-64E9-66C1C8493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6816"/>
          </a:xfrm>
        </p:spPr>
        <p:txBody>
          <a:bodyPr>
            <a:normAutofit/>
          </a:bodyPr>
          <a:lstStyle/>
          <a:p>
            <a:r>
              <a:rPr lang="sl-SI" sz="3200" b="1" kern="0">
                <a:solidFill>
                  <a:srgbClr val="009999"/>
                </a:solidFill>
                <a:latin typeface="Verdana"/>
              </a:rPr>
              <a:t>Kanali komuniciranja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13627-01D4-EC29-609B-0A31FAA9C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246" y="1411940"/>
            <a:ext cx="8101853" cy="5080933"/>
          </a:xfrm>
        </p:spPr>
        <p:txBody>
          <a:bodyPr>
            <a:normAutofit fontScale="77500" lnSpcReduction="20000"/>
          </a:bodyPr>
          <a:lstStyle/>
          <a:p>
            <a:pPr marL="514350" indent="-285750">
              <a:lnSpc>
                <a:spcPct val="107000"/>
              </a:lnSpc>
            </a:pPr>
            <a:r>
              <a:rPr lang="sl-SI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Spletna stran </a:t>
            </a:r>
            <a:r>
              <a:rPr lang="sl-SI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www.soca-valley.com</a:t>
            </a:r>
            <a:r>
              <a:rPr lang="sl-SI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obisk strani 664.078  uporabnikov  (+ 41,7 %)</a:t>
            </a:r>
            <a:endParaRPr lang="sl-SI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r>
              <a:rPr lang="sl-SI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Facebook</a:t>
            </a:r>
            <a:r>
              <a:rPr lang="sl-SI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stran Soča Valley: 90.600 sledilcev ( + 4 %)</a:t>
            </a:r>
          </a:p>
          <a:p>
            <a:pPr marL="514350" indent="-285750">
              <a:lnSpc>
                <a:spcPct val="107000"/>
              </a:lnSpc>
            </a:pPr>
            <a:r>
              <a:rPr lang="sl-SI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Instagram</a:t>
            </a:r>
            <a:r>
              <a:rPr lang="sl-SI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42.600 sledilcev (+ </a:t>
            </a:r>
            <a:r>
              <a:rPr lang="sl-SI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sl-SI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%)</a:t>
            </a:r>
          </a:p>
          <a:p>
            <a:pPr marL="514350" indent="-285750">
              <a:lnSpc>
                <a:spcPct val="107000"/>
              </a:lnSpc>
            </a:pPr>
            <a:r>
              <a:rPr lang="sl-SI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Novice</a:t>
            </a:r>
            <a:r>
              <a:rPr lang="sl-SI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 Doline Soče </a:t>
            </a:r>
            <a:r>
              <a:rPr lang="sl-SI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poslanih je bilo več kot 50 novic </a:t>
            </a:r>
          </a:p>
          <a:p>
            <a:pPr marL="971550" lvl="1" indent="-285750">
              <a:lnSpc>
                <a:spcPct val="107000"/>
              </a:lnSpc>
            </a:pPr>
            <a:r>
              <a:rPr lang="sl-SI" sz="15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sl-SI" sz="15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zpostavitev DRIP kampanje</a:t>
            </a:r>
            <a:endParaRPr lang="sl-SI" sz="15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lvl="1" indent="-285750">
              <a:lnSpc>
                <a:spcPct val="107000"/>
              </a:lnSpc>
            </a:pPr>
            <a:r>
              <a:rPr lang="sl-SI" sz="15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Pošiljanje mesečnih novic v </a:t>
            </a:r>
            <a:r>
              <a:rPr lang="sl-SI" sz="15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</a:t>
            </a:r>
            <a:r>
              <a:rPr lang="sl-SI" sz="15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jeziku</a:t>
            </a:r>
          </a:p>
          <a:p>
            <a:pPr marL="971550" lvl="1" indent="-285750">
              <a:lnSpc>
                <a:spcPct val="107000"/>
              </a:lnSpc>
            </a:pPr>
            <a:r>
              <a:rPr lang="sl-SI" sz="15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Pošiljanje tedenskih novic v slo jeziku</a:t>
            </a:r>
          </a:p>
          <a:p>
            <a:pPr marL="514350" indent="-285750">
              <a:lnSpc>
                <a:spcPct val="107000"/>
              </a:lnSpc>
            </a:pPr>
            <a:r>
              <a:rPr lang="sl-SI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Pošiljanje novic o Dolini Soče preko </a:t>
            </a:r>
            <a:r>
              <a:rPr lang="sl-SI" sz="2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Vacanze</a:t>
            </a:r>
            <a:r>
              <a:rPr lang="sl-SI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Slovenia za IT trg</a:t>
            </a:r>
            <a:endParaRPr lang="sl-SI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r>
              <a:rPr lang="sl-SI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in Google oglasi</a:t>
            </a:r>
          </a:p>
          <a:p>
            <a:pPr marL="514350" indent="-285750">
              <a:lnSpc>
                <a:spcPct val="107000"/>
              </a:lnSpc>
            </a:pPr>
            <a:r>
              <a:rPr lang="sl-SI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Objave na digitalnih platformah </a:t>
            </a:r>
          </a:p>
          <a:p>
            <a:pPr indent="0">
              <a:lnSpc>
                <a:spcPct val="107000"/>
              </a:lnSpc>
              <a:buNone/>
            </a:pPr>
            <a:r>
              <a:rPr lang="sl-SI" sz="15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Siol.net, 24ur.com, delo.si,  Idrija.com, druzinski-izleti.si, Sloveniaholidays.com </a:t>
            </a:r>
          </a:p>
          <a:p>
            <a:pPr marL="514350" indent="-285750">
              <a:lnSpc>
                <a:spcPct val="107000"/>
              </a:lnSpc>
            </a:pPr>
            <a:r>
              <a:rPr lang="sl-SI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Tiskani mediji</a:t>
            </a:r>
          </a:p>
          <a:p>
            <a:pPr indent="0">
              <a:lnSpc>
                <a:spcPct val="107000"/>
              </a:lnSpc>
              <a:buNone/>
            </a:pPr>
            <a:r>
              <a:rPr lang="sl-SI" sz="15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Oglas v revijah / vodnikih </a:t>
            </a:r>
            <a:r>
              <a:rPr lang="sl-SI" sz="15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Slowenien</a:t>
            </a:r>
            <a:r>
              <a:rPr lang="sl-SI" sz="15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5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Erkunden</a:t>
            </a:r>
            <a:r>
              <a:rPr lang="sl-SI" sz="15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15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Petit</a:t>
            </a:r>
            <a:r>
              <a:rPr lang="sl-SI" sz="15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5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Fute</a:t>
            </a:r>
            <a:r>
              <a:rPr lang="sl-SI" sz="15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15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Alpen</a:t>
            </a:r>
            <a:r>
              <a:rPr lang="sl-SI" sz="15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Adria Magazine, Oddih, priloga Jesenske počitnice, </a:t>
            </a:r>
            <a:r>
              <a:rPr lang="sl-SI" sz="15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Discove</a:t>
            </a:r>
            <a:r>
              <a:rPr lang="sl-SI" sz="15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sl-SI" sz="15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Slovenia, </a:t>
            </a:r>
            <a:r>
              <a:rPr lang="sl-SI" sz="15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</a:t>
            </a:r>
            <a:r>
              <a:rPr lang="sl-SI" sz="15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5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Geographic</a:t>
            </a:r>
            <a:r>
              <a:rPr lang="sl-SI" sz="15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5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Traveller</a:t>
            </a:r>
            <a:r>
              <a:rPr lang="sl-SI" sz="15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150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FokusPlus</a:t>
            </a:r>
            <a:r>
              <a:rPr lang="sl-SI" sz="15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Plezalni vodnik.</a:t>
            </a:r>
            <a:endParaRPr lang="sl-SI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</a:pPr>
            <a:r>
              <a:rPr lang="sl-SI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Radijski mediji</a:t>
            </a:r>
          </a:p>
          <a:p>
            <a:pPr indent="0">
              <a:lnSpc>
                <a:spcPct val="107000"/>
              </a:lnSpc>
              <a:buNone/>
            </a:pPr>
            <a:r>
              <a:rPr lang="sl-SI" sz="15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 Primorski val, Radio Gorenc, Radio Robin, Radio </a:t>
            </a:r>
            <a:r>
              <a:rPr lang="sl-SI" sz="15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Capris</a:t>
            </a:r>
            <a:r>
              <a:rPr lang="sl-SI" sz="15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Radio Ognjišče, Radio </a:t>
            </a:r>
            <a:r>
              <a:rPr lang="sl-SI" sz="15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Udine</a:t>
            </a:r>
            <a:r>
              <a:rPr lang="sl-SI" sz="15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Radio WOW, Radio 80.</a:t>
            </a:r>
          </a:p>
          <a:p>
            <a:pPr marL="514350" indent="-285750">
              <a:lnSpc>
                <a:spcPct val="107000"/>
              </a:lnSpc>
            </a:pPr>
            <a:endParaRPr lang="sl-SI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0">
              <a:lnSpc>
                <a:spcPct val="107000"/>
              </a:lnSpc>
              <a:buNone/>
            </a:pPr>
            <a:endParaRPr lang="sl-SI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endParaRPr lang="sl-SI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endParaRPr lang="sl-SI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86FF1-5E30-8C1D-2C28-AE90D1FC7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D2951C4B-0594-EEFF-7DA8-A7AEA41B9FBC}"/>
              </a:ext>
            </a:extLst>
          </p:cNvPr>
          <p:cNvSpPr txBox="1"/>
          <p:nvPr/>
        </p:nvSpPr>
        <p:spPr>
          <a:xfrm>
            <a:off x="9048038" y="5287675"/>
            <a:ext cx="2932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kern="0">
                <a:solidFill>
                  <a:srgbClr val="009999"/>
                </a:solidFill>
                <a:latin typeface="Verdana"/>
                <a:ea typeface="+mj-ea"/>
                <a:cs typeface="+mj-cs"/>
              </a:rPr>
              <a:t>@socavalley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1F1D2D4-5066-3ECB-376A-9FA6C6569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262420"/>
              </p:ext>
            </p:extLst>
          </p:nvPr>
        </p:nvGraphicFramePr>
        <p:xfrm>
          <a:off x="9212481" y="3926179"/>
          <a:ext cx="2603500" cy="1027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9744">
                  <a:extLst>
                    <a:ext uri="{9D8B030D-6E8A-4147-A177-3AD203B41FA5}">
                      <a16:colId xmlns:a16="http://schemas.microsoft.com/office/drawing/2014/main" val="1819677451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640206057"/>
                    </a:ext>
                  </a:extLst>
                </a:gridCol>
                <a:gridCol w="814606">
                  <a:extLst>
                    <a:ext uri="{9D8B030D-6E8A-4147-A177-3AD203B41FA5}">
                      <a16:colId xmlns:a16="http://schemas.microsoft.com/office/drawing/2014/main" val="2600647388"/>
                    </a:ext>
                  </a:extLst>
                </a:gridCol>
              </a:tblGrid>
              <a:tr h="189271">
                <a:tc>
                  <a:txBody>
                    <a:bodyPr/>
                    <a:lstStyle/>
                    <a:p>
                      <a:pPr algn="l" rtl="0" fontAlgn="ctr"/>
                      <a:r>
                        <a:rPr lang="sl-SI" sz="800" u="none" strike="noStrike">
                          <a:effectLst/>
                        </a:rPr>
                        <a:t> 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l-SI" sz="800" u="none" strike="noStrike">
                          <a:effectLst/>
                        </a:rPr>
                        <a:t>2023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l-SI" sz="800" u="none" strike="noStrike">
                          <a:effectLst/>
                        </a:rPr>
                        <a:t>2024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90632539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rtl="0" fontAlgn="ctr"/>
                      <a:r>
                        <a:rPr lang="sl-SI" sz="800" u="none" strike="noStrike">
                          <a:effectLst/>
                        </a:rPr>
                        <a:t>poslani maili 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l-SI" sz="800" u="none" strike="noStrike">
                          <a:effectLst/>
                        </a:rPr>
                        <a:t>245.739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l-SI" sz="800" u="none" strike="noStrike">
                          <a:effectLst/>
                        </a:rPr>
                        <a:t>231.007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25761926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sl-SI" sz="800" u="none" strike="noStrike">
                          <a:effectLst/>
                        </a:rPr>
                        <a:t>dostavljeni maili 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l-SI" sz="800" u="none" strike="noStrike">
                          <a:effectLst/>
                        </a:rPr>
                        <a:t>236.051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l-SI" sz="800" u="none" strike="noStrike">
                          <a:effectLst/>
                        </a:rPr>
                        <a:t>223.984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58245881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sl-SI" sz="800" u="none" strike="noStrike">
                          <a:effectLst/>
                        </a:rPr>
                        <a:t>odprti 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l-SI" sz="800" u="none" strike="noStrike">
                          <a:effectLst/>
                        </a:rPr>
                        <a:t>73.282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l-SI" sz="800" u="none" strike="noStrike">
                          <a:effectLst/>
                        </a:rPr>
                        <a:t>67.896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40410973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sl-SI" sz="800" u="none" strike="noStrike">
                          <a:effectLst/>
                        </a:rPr>
                        <a:t>% odprti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l-SI" sz="800" u="none" strike="noStrike">
                          <a:effectLst/>
                        </a:rPr>
                        <a:t>31.1%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l-SI" sz="800" u="none" strike="noStrike">
                          <a:effectLst/>
                        </a:rPr>
                        <a:t>30.3%</a:t>
                      </a:r>
                      <a:endParaRPr lang="sl-S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586451880"/>
                  </a:ext>
                </a:extLst>
              </a:tr>
            </a:tbl>
          </a:graphicData>
        </a:graphic>
      </p:graphicFrame>
      <p:pic>
        <p:nvPicPr>
          <p:cNvPr id="15" name="Slika 14">
            <a:extLst>
              <a:ext uri="{FF2B5EF4-FFF2-40B4-BE49-F238E27FC236}">
                <a16:creationId xmlns:a16="http://schemas.microsoft.com/office/drawing/2014/main" id="{4497C0F9-D3A3-D24F-6019-F9955CAA7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075" y="504808"/>
            <a:ext cx="3477384" cy="270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57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7D1D-C934-2BE3-1158-E96DFD11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604"/>
            <a:ext cx="10515600" cy="1325563"/>
          </a:xfrm>
        </p:spPr>
        <p:txBody>
          <a:bodyPr/>
          <a:lstStyle/>
          <a:p>
            <a:r>
              <a:rPr lang="sl-SI" sz="3200" b="1" kern="0">
                <a:solidFill>
                  <a:srgbClr val="009999"/>
                </a:solidFill>
                <a:latin typeface="Verdana"/>
              </a:rPr>
              <a:t>Sejmi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64B11-29D2-7E04-B6F4-D11BE1F34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2E348D6-BC45-03CB-916D-B9BF13071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99738"/>
              </p:ext>
            </p:extLst>
          </p:nvPr>
        </p:nvGraphicFramePr>
        <p:xfrm>
          <a:off x="532192" y="1290101"/>
          <a:ext cx="3756344" cy="49552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544">
                  <a:extLst>
                    <a:ext uri="{9D8B030D-6E8A-4147-A177-3AD203B41FA5}">
                      <a16:colId xmlns:a16="http://schemas.microsoft.com/office/drawing/2014/main" val="1684451856"/>
                    </a:ext>
                  </a:extLst>
                </a:gridCol>
                <a:gridCol w="662624">
                  <a:extLst>
                    <a:ext uri="{9D8B030D-6E8A-4147-A177-3AD203B41FA5}">
                      <a16:colId xmlns:a16="http://schemas.microsoft.com/office/drawing/2014/main" val="3385775950"/>
                    </a:ext>
                  </a:extLst>
                </a:gridCol>
                <a:gridCol w="536294">
                  <a:extLst>
                    <a:ext uri="{9D8B030D-6E8A-4147-A177-3AD203B41FA5}">
                      <a16:colId xmlns:a16="http://schemas.microsoft.com/office/drawing/2014/main" val="55753632"/>
                    </a:ext>
                  </a:extLst>
                </a:gridCol>
                <a:gridCol w="2014882">
                  <a:extLst>
                    <a:ext uri="{9D8B030D-6E8A-4147-A177-3AD203B41FA5}">
                      <a16:colId xmlns:a16="http://schemas.microsoft.com/office/drawing/2014/main" val="2050909416"/>
                    </a:ext>
                  </a:extLst>
                </a:gridCol>
              </a:tblGrid>
              <a:tr h="180110"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Št.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datum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država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sejem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1155229"/>
                  </a:ext>
                </a:extLst>
              </a:tr>
              <a:tr h="345212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 - 7. 1.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 for Special Journeys, Amsterdam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72753059"/>
                  </a:ext>
                </a:extLst>
              </a:tr>
              <a:tr h="172606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 - 14. 1.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Vakantiebeurs Utrecht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97028715"/>
                  </a:ext>
                </a:extLst>
              </a:tr>
              <a:tr h="172606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 - 21. 1.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CMT Stuttgart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1195937"/>
                  </a:ext>
                </a:extLst>
              </a:tr>
              <a:tr h="216805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 - 28. 1.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FITUR Madrid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18949975"/>
                  </a:ext>
                </a:extLst>
              </a:tr>
              <a:tr h="180110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 - 28.1.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World Holiday Show Dublin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28256100"/>
                  </a:ext>
                </a:extLst>
              </a:tr>
              <a:tr h="231370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- 4. 2.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Salon des Vacances Brussels  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31239107"/>
                  </a:ext>
                </a:extLst>
              </a:tr>
              <a:tr h="219456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 1. - 3. 2.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Alpe Adria Ljubljana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86735963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 - 6. 2.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Milano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71220829"/>
                  </a:ext>
                </a:extLst>
              </a:tr>
              <a:tr h="345212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 - 18. 2.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F.R.E.E. München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04470117"/>
                  </a:ext>
                </a:extLst>
              </a:tr>
              <a:tr h="240004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 - 18. 2.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 e Slow Travel Bergamo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06579522"/>
                  </a:ext>
                </a:extLst>
              </a:tr>
              <a:tr h="219456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 - 25. 2.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Fiets en Wandelbeurs Utrecht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62421823"/>
                  </a:ext>
                </a:extLst>
              </a:tr>
              <a:tr h="219456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 - 25. 2.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IFT - Međunarodni sajam turizma Beograd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60029555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 - 25. 2.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Liberamente Bologna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31656571"/>
                  </a:ext>
                </a:extLst>
              </a:tr>
              <a:tr h="205438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- 2. 3.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Fiets en Wandelbeurs v Gent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28285711"/>
                  </a:ext>
                </a:extLst>
              </a:tr>
              <a:tr h="205438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 - 7. 3.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ITB Berlin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08144853"/>
                  </a:ext>
                </a:extLst>
              </a:tr>
              <a:tr h="137764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 - 17. 3.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Ferienmesse Dunaj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67555425"/>
                  </a:ext>
                </a:extLst>
              </a:tr>
              <a:tr h="157576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 - 17. 3.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Holiday World Praga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9057335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 - 24. 3.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 La Cosa Giusta Milano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19005661"/>
                  </a:ext>
                </a:extLst>
              </a:tr>
              <a:tr h="173736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 - 7. 4.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Freizeit Celovec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29643935"/>
                  </a:ext>
                </a:extLst>
              </a:tr>
              <a:tr h="173736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 - 7. 4.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CICLOTURISMO Bologna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85137226"/>
                  </a:ext>
                </a:extLst>
              </a:tr>
              <a:tr h="173736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 4. - 1. 5.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TEMPO LIBERO Bolzano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73611917"/>
                  </a:ext>
                </a:extLst>
              </a:tr>
              <a:tr h="173736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4. 4.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Workshop Amsterdam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55456192"/>
                  </a:ext>
                </a:extLst>
              </a:tr>
              <a:tr h="173736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 – 14. 4.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Argus Bike festival Dunaj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22668656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619439B8-BE17-31CD-7824-C0F95AF7B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361015"/>
              </p:ext>
            </p:extLst>
          </p:nvPr>
        </p:nvGraphicFramePr>
        <p:xfrm>
          <a:off x="4474467" y="1290100"/>
          <a:ext cx="3585525" cy="20613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3889">
                  <a:extLst>
                    <a:ext uri="{9D8B030D-6E8A-4147-A177-3AD203B41FA5}">
                      <a16:colId xmlns:a16="http://schemas.microsoft.com/office/drawing/2014/main" val="3451900637"/>
                    </a:ext>
                  </a:extLst>
                </a:gridCol>
                <a:gridCol w="677615">
                  <a:extLst>
                    <a:ext uri="{9D8B030D-6E8A-4147-A177-3AD203B41FA5}">
                      <a16:colId xmlns:a16="http://schemas.microsoft.com/office/drawing/2014/main" val="4195311343"/>
                    </a:ext>
                  </a:extLst>
                </a:gridCol>
                <a:gridCol w="667700">
                  <a:extLst>
                    <a:ext uri="{9D8B030D-6E8A-4147-A177-3AD203B41FA5}">
                      <a16:colId xmlns:a16="http://schemas.microsoft.com/office/drawing/2014/main" val="3834003679"/>
                    </a:ext>
                  </a:extLst>
                </a:gridCol>
                <a:gridCol w="1676321">
                  <a:extLst>
                    <a:ext uri="{9D8B030D-6E8A-4147-A177-3AD203B41FA5}">
                      <a16:colId xmlns:a16="http://schemas.microsoft.com/office/drawing/2014/main" val="2749704401"/>
                    </a:ext>
                  </a:extLst>
                </a:gridCol>
              </a:tblGrid>
              <a:tr h="172463"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Št.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datum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država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0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sejem</a:t>
                      </a:r>
                      <a:endParaRPr lang="sl-SI" sz="10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6924152"/>
                  </a:ext>
                </a:extLst>
              </a:tr>
              <a:tr h="188695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16. 4.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Deal Europe, London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41545038"/>
                  </a:ext>
                </a:extLst>
              </a:tr>
              <a:tr h="172463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21. 5.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SIW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50045135"/>
                  </a:ext>
                </a:extLst>
              </a:tr>
              <a:tr h="172463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- 5. 7.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Sejem EUROBIKE Frankfurt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93379636"/>
                  </a:ext>
                </a:extLst>
              </a:tr>
              <a:tr h="188695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 8.-8. 9.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Caravan Salon Düsseldorf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49968454"/>
                  </a:ext>
                </a:extLst>
              </a:tr>
              <a:tr h="188695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17. 19. 9.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IFTM Top Resa Pariz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84640133"/>
                  </a:ext>
                </a:extLst>
              </a:tr>
              <a:tr h="188695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 - 6. 10.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TTG Incontri Rimini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18605128"/>
                  </a:ext>
                </a:extLst>
              </a:tr>
              <a:tr h="172463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8.-9.10.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Poročilo Roadshow Leipzig, Hamburg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84283482"/>
                  </a:ext>
                </a:extLst>
              </a:tr>
              <a:tr h="334781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8.-10.11.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Photo &amp; Adventure Dunaj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82394774"/>
                  </a:ext>
                </a:extLst>
              </a:tr>
              <a:tr h="172463">
                <a:tc>
                  <a:txBody>
                    <a:bodyPr/>
                    <a:lstStyle/>
                    <a:p>
                      <a:pPr algn="ctr" rtl="0" fontAlgn="b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5.-7.11.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GB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l-SI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WTM London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90663266"/>
                  </a:ext>
                </a:extLst>
              </a:tr>
            </a:tbl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id="{2578F1DB-D07D-20D6-C018-2BFC93E6D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7610" y="751682"/>
            <a:ext cx="2012804" cy="267731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17BD274-A42D-C7C6-9000-1630722067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 r="1020" b="12810"/>
          <a:stretch/>
        </p:blipFill>
        <p:spPr bwMode="auto">
          <a:xfrm>
            <a:off x="10184012" y="3818510"/>
            <a:ext cx="1512247" cy="26773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915DA98E-136E-EC24-F8FE-0787C8CFE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690" y="3815558"/>
            <a:ext cx="1751857" cy="2677318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7F23CD91-C967-DD36-3C90-3B3D9C9DB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0234" y="3815558"/>
            <a:ext cx="3569758" cy="26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76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22a2348-a39c-4e39-8950-c9837a931319">
      <Terms xmlns="http://schemas.microsoft.com/office/infopath/2007/PartnerControls"/>
    </lcf76f155ced4ddcb4097134ff3c332f>
    <TaxCatchAll xmlns="1d5e06c7-b858-4d02-b85b-f8b207e04dc6" xsi:nil="true"/>
    <SharedWithUsers xmlns="1d5e06c7-b858-4d02-b85b-f8b207e04dc6">
      <UserInfo>
        <DisplayName>David Štulc Zornik</DisplayName>
        <AccountId>18</AccountId>
        <AccountType/>
      </UserInfo>
      <UserInfo>
        <DisplayName>Tjaša Bizjak</DisplayName>
        <AccountId>25</AccountId>
        <AccountType/>
      </UserInfo>
      <UserInfo>
        <DisplayName>Ana Rijavec</DisplayName>
        <AccountId>117</AccountId>
        <AccountType/>
      </UserInfo>
      <UserInfo>
        <DisplayName>Mateja Leban</DisplayName>
        <AccountId>22</AccountId>
        <AccountType/>
      </UserInfo>
      <UserInfo>
        <DisplayName>Katja Drobnič</DisplayName>
        <AccountId>121</AccountId>
        <AccountType/>
      </UserInfo>
      <UserInfo>
        <DisplayName>Marko Miklavič – Dolina Soče</DisplayName>
        <AccountId>749</AccountId>
        <AccountType/>
      </UserInfo>
      <UserInfo>
        <DisplayName>Ina Brešan</DisplayName>
        <AccountId>20</AccountId>
        <AccountType/>
      </UserInfo>
      <UserInfo>
        <DisplayName>TDS Računovodstvo</DisplayName>
        <AccountId>23</AccountId>
        <AccountType/>
      </UserInfo>
      <UserInfo>
        <DisplayName>Jasmina Pretner</DisplayName>
        <AccountId>689</AccountId>
        <AccountType/>
      </UserInfo>
      <UserInfo>
        <DisplayName>Sara Jug</DisplayName>
        <AccountId>772</AccountId>
        <AccountType/>
      </UserInfo>
      <UserInfo>
        <DisplayName>Mija Kokošin</DisplayName>
        <AccountId>144</AccountId>
        <AccountType/>
      </UserInfo>
      <UserInfo>
        <DisplayName>Tami Kenda</DisplayName>
        <AccountId>679</AccountId>
        <AccountType/>
      </UserInfo>
      <UserInfo>
        <DisplayName>Andreja Jurkovič</DisplayName>
        <AccountId>12</AccountId>
        <AccountType/>
      </UserInfo>
      <UserInfo>
        <DisplayName>Booking Center</DisplayName>
        <AccountId>588</AccountId>
        <AccountType/>
      </UserInfo>
      <UserInfo>
        <DisplayName>Suzana Hvala</DisplayName>
        <AccountId>512</AccountId>
        <AccountType/>
      </UserInfo>
      <UserInfo>
        <DisplayName>Barbara Uršič</DisplayName>
        <AccountId>780</AccountId>
        <AccountType/>
      </UserInfo>
      <UserInfo>
        <DisplayName>Marina Trebše</DisplayName>
        <AccountId>13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57A7BA543A9D34F9E8ADE91324C24D7" ma:contentTypeVersion="18" ma:contentTypeDescription="Ustvari nov dokument." ma:contentTypeScope="" ma:versionID="2271f772ff630057f6596cd7e97c8fe0">
  <xsd:schema xmlns:xsd="http://www.w3.org/2001/XMLSchema" xmlns:xs="http://www.w3.org/2001/XMLSchema" xmlns:p="http://schemas.microsoft.com/office/2006/metadata/properties" xmlns:ns2="922a2348-a39c-4e39-8950-c9837a931319" xmlns:ns3="1d5e06c7-b858-4d02-b85b-f8b207e04dc6" targetNamespace="http://schemas.microsoft.com/office/2006/metadata/properties" ma:root="true" ma:fieldsID="6b02dac17ce71b1e98fc4a4330b725d4" ns2:_="" ns3:_="">
    <xsd:import namespace="922a2348-a39c-4e39-8950-c9837a931319"/>
    <xsd:import namespace="1d5e06c7-b858-4d02-b85b-f8b207e04d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2a2348-a39c-4e39-8950-c9837a9313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Oznake slike" ma:readOnly="false" ma:fieldId="{5cf76f15-5ced-4ddc-b409-7134ff3c332f}" ma:taxonomyMulti="true" ma:sspId="27a69150-4574-40ef-9f09-459b2dbbb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5e06c7-b858-4d02-b85b-f8b207e04dc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5794ba6-b08c-4603-8711-b7c31564335f}" ma:internalName="TaxCatchAll" ma:showField="CatchAllData" ma:web="1d5e06c7-b858-4d02-b85b-f8b207e04d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5762E5-7EE1-4DEF-BA16-E2C3089E4D02}">
  <ds:schemaRefs>
    <ds:schemaRef ds:uri="1d5e06c7-b858-4d02-b85b-f8b207e04dc6"/>
    <ds:schemaRef ds:uri="922a2348-a39c-4e39-8950-c9837a931319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0A393DE-8E93-463A-AAFA-212C0EFC60EC}">
  <ds:schemaRefs>
    <ds:schemaRef ds:uri="1d5e06c7-b858-4d02-b85b-f8b207e04dc6"/>
    <ds:schemaRef ds:uri="922a2348-a39c-4e39-8950-c9837a9313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C797ACF-6590-4A0B-85EA-78EC31EF11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2543</Words>
  <Application>Microsoft Office PowerPoint</Application>
  <PresentationFormat>Širokozaslonsko</PresentationFormat>
  <Paragraphs>801</Paragraphs>
  <Slides>17</Slides>
  <Notes>11</Notes>
  <HiddenSlides>0</HiddenSlides>
  <MMClips>0</MMClips>
  <ScaleCrop>false</ScaleCrop>
  <HeadingPairs>
    <vt:vector size="6" baseType="variant">
      <vt:variant>
        <vt:lpstr>Uporabljene pisave</vt:lpstr>
      </vt:variant>
      <vt:variant>
        <vt:i4>11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9" baseType="lpstr">
      <vt:lpstr>Akrobat</vt:lpstr>
      <vt:lpstr>Aptos</vt:lpstr>
      <vt:lpstr>Aptos Narrow</vt:lpstr>
      <vt:lpstr>Arial</vt:lpstr>
      <vt:lpstr>Calibri</vt:lpstr>
      <vt:lpstr>Calibri Light</vt:lpstr>
      <vt:lpstr>Courier New</vt:lpstr>
      <vt:lpstr>Meta Pro</vt:lpstr>
      <vt:lpstr>Raleway SemiBold</vt:lpstr>
      <vt:lpstr>Times New Roman</vt:lpstr>
      <vt:lpstr>Verdana</vt:lpstr>
      <vt:lpstr>Officeova tema</vt:lpstr>
      <vt:lpstr> </vt:lpstr>
      <vt:lpstr>Dolina Soče v številkah 2024 – prihodi</vt:lpstr>
      <vt:lpstr>Dolina Soče v številkah 2024 - nočitve</vt:lpstr>
      <vt:lpstr>Informacijska služba</vt:lpstr>
      <vt:lpstr>Naloge zavoda</vt:lpstr>
      <vt:lpstr>PowerPointova predstavitev</vt:lpstr>
      <vt:lpstr>PowerPointova predstavitev</vt:lpstr>
      <vt:lpstr>Kanali komuniciranja</vt:lpstr>
      <vt:lpstr>Sejmi 2024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dela 2022 Glavna outdoor destinacija v Alpah</dc:title>
  <dc:creator>Viljam Kvalič</dc:creator>
  <cp:lastModifiedBy>Andreja Jurkovič</cp:lastModifiedBy>
  <cp:revision>1</cp:revision>
  <dcterms:created xsi:type="dcterms:W3CDTF">2022-06-21T20:42:54Z</dcterms:created>
  <dcterms:modified xsi:type="dcterms:W3CDTF">2025-02-18T10:35:09Z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0x010100957A7BA543A9D34F9E8ADE91324C24D7</vt:lpwstr>
  </property>
  <property fmtid="{D5CDD505-2E9C-101B-9397-08002B2CF9AE}" pid="3" name="MediaServiceImageTags">
    <vt:lpwstr/>
  </property>
</Properties>
</file>